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59" r:id="rId3"/>
    <p:sldId id="270" r:id="rId4"/>
    <p:sldId id="256" r:id="rId5"/>
    <p:sldId id="257" r:id="rId6"/>
  </p:sldIdLst>
  <p:sldSz cx="6858000" cy="990282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1">
          <p15:clr>
            <a:srgbClr val="A4A3A4"/>
          </p15:clr>
        </p15:guide>
        <p15:guide id="2" pos="22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7BFF"/>
    <a:srgbClr val="F988FF"/>
    <a:srgbClr val="FF88FF"/>
    <a:srgbClr val="F97CFF"/>
    <a:srgbClr val="FA7BFE"/>
    <a:srgbClr val="053DBF"/>
    <a:srgbClr val="053FC1"/>
    <a:srgbClr val="0439B9"/>
    <a:srgbClr val="29A3FD"/>
    <a:srgbClr val="D09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2910" y="120"/>
      </p:cViewPr>
      <p:guideLst>
        <p:guide orient="horz" pos="3141"/>
        <p:guide pos="22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2021/12/30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760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2021/12/30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60461" y="1143000"/>
            <a:ext cx="2137079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2828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57250" y="1620798"/>
            <a:ext cx="5143500" cy="344792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57250" y="5201683"/>
            <a:ext cx="5143500" cy="23910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2021/12/30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2021/12/30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07756" y="527275"/>
            <a:ext cx="1478756" cy="839284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1488" y="527275"/>
            <a:ext cx="4350544" cy="839284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2021/12/30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2021/12/30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916" y="2469023"/>
            <a:ext cx="5915025" cy="41196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7916" y="6627618"/>
            <a:ext cx="5915025" cy="216641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2021/12/30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1488" y="2636375"/>
            <a:ext cx="2914650" cy="62837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71863" y="2636375"/>
            <a:ext cx="2914650" cy="62837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2021/12/30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527275"/>
            <a:ext cx="5915025" cy="191423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2381" y="2427758"/>
            <a:ext cx="2901255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2381" y="3617565"/>
            <a:ext cx="2901255" cy="532089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71863" y="2427758"/>
            <a:ext cx="2915543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71863" y="3617565"/>
            <a:ext cx="2915543" cy="532089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2021/12/30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2021/12/30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2021/12/30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660240"/>
            <a:ext cx="2211883" cy="23108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15543" y="1425935"/>
            <a:ext cx="3471863" cy="703797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81" y="2971080"/>
            <a:ext cx="2211883" cy="55042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2021/12/30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660240"/>
            <a:ext cx="2211883" cy="23108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915543" y="1425935"/>
            <a:ext cx="3471863" cy="70379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81" y="2971080"/>
            <a:ext cx="2211883" cy="55042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2021/12/30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71488" y="527275"/>
            <a:ext cx="5915025" cy="191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1488" y="2636375"/>
            <a:ext cx="5915025" cy="628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71488" y="9179170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2021/12/30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271713" y="9179170"/>
            <a:ext cx="2314575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843463" y="9179170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" y="0"/>
            <a:ext cx="6857652" cy="99028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34620" y="1683723"/>
            <a:ext cx="6542405" cy="3425938"/>
          </a:xfrm>
          <a:prstGeom prst="rect">
            <a:avLst/>
          </a:prstGeom>
          <a:noFill/>
          <a:ln w="19050">
            <a:solidFill>
              <a:srgbClr val="3333FD"/>
            </a:solidFill>
            <a:prstDash val="dash"/>
          </a:ln>
        </p:spPr>
        <p:txBody>
          <a:bodyPr wrap="square">
            <a:spAutoFit/>
          </a:bodyPr>
          <a:lstStyle/>
          <a:p>
            <a:pPr indent="304800" algn="just" fontAlgn="auto">
              <a:lnSpc>
                <a:spcPct val="130000"/>
              </a:lnSpc>
            </a:pPr>
            <a:r>
              <a:rPr lang="en-US" altLang="zh-CN" sz="1400" dirty="0">
                <a:latin typeface="方正黑体简体" pitchFamily="2" charset="-122"/>
                <a:ea typeface="方正黑体简体" pitchFamily="2" charset="-122"/>
                <a:cs typeface="微软雅黑" panose="020B0503020204020204" charset="-122"/>
                <a:sym typeface="+mn-ea"/>
              </a:rPr>
              <a:t>2021</a:t>
            </a:r>
            <a:r>
              <a:rPr lang="zh-CN" altLang="en-US" sz="1400" dirty="0">
                <a:latin typeface="方正黑体简体" pitchFamily="2" charset="-122"/>
                <a:ea typeface="方正黑体简体" pitchFamily="2" charset="-122"/>
                <a:cs typeface="微软雅黑" panose="020B0503020204020204" charset="-122"/>
                <a:sym typeface="+mn-ea"/>
              </a:rPr>
              <a:t>年，疫情已然常态化，中国在有效的控制下，制造业快速发展，引领全球产业发展趋势。在提倡节能减排、能耗双降、碳中和的背景下，稀土产业如鱼得水，再次掀起浪潮，下游需求持续增长。疫情得以控制，全球经济复苏，大宗商品迎来涨价，稀土行业更是异军突起，稀土价格达到近年来新高，稀土行业供需格局已悄然发生转变。</a:t>
            </a:r>
          </a:p>
          <a:p>
            <a:pPr indent="304800" algn="just" fontAlgn="auto">
              <a:lnSpc>
                <a:spcPct val="130000"/>
              </a:lnSpc>
            </a:pPr>
            <a:r>
              <a:rPr lang="en-US" altLang="zh-CN" sz="1400" dirty="0">
                <a:latin typeface="方正黑体简体" pitchFamily="2" charset="-122"/>
                <a:ea typeface="方正黑体简体" pitchFamily="2" charset="-122"/>
                <a:cs typeface="微软雅黑" panose="020B0503020204020204" charset="-122"/>
                <a:sym typeface="+mn-ea"/>
              </a:rPr>
              <a:t>2022</a:t>
            </a:r>
            <a:r>
              <a:rPr lang="zh-CN" altLang="en-US" sz="1400" dirty="0">
                <a:latin typeface="方正黑体简体" pitchFamily="2" charset="-122"/>
                <a:ea typeface="方正黑体简体" pitchFamily="2" charset="-122"/>
                <a:cs typeface="微软雅黑" panose="020B0503020204020204" charset="-122"/>
                <a:sym typeface="+mn-ea"/>
              </a:rPr>
              <a:t>年稀土产业将面临新的机遇与挑战，对于产业未来发展，要从多角度、多方位审视。宏观经济形势发展趋势如何？稀土应用需求发展方向性在哪里？供应紧张格局能否得到改善？稀土元素技术替代的变革的发展有哪些可能性？</a:t>
            </a:r>
          </a:p>
          <a:p>
            <a:pPr indent="304800" algn="just" fontAlgn="auto">
              <a:lnSpc>
                <a:spcPct val="130000"/>
              </a:lnSpc>
            </a:pPr>
            <a:r>
              <a:rPr lang="zh-CN" altLang="en-US" sz="1400" dirty="0">
                <a:latin typeface="方正黑体简体" pitchFamily="2" charset="-122"/>
                <a:ea typeface="方正黑体简体" pitchFamily="2" charset="-122"/>
                <a:cs typeface="微软雅黑" panose="020B0503020204020204" charset="-122"/>
                <a:sym typeface="+mn-ea"/>
              </a:rPr>
              <a:t>带着以上问题，百川盈孚（</a:t>
            </a:r>
            <a:r>
              <a:rPr lang="en-US" altLang="zh-CN" sz="1400" dirty="0">
                <a:latin typeface="方正黑体简体" pitchFamily="2" charset="-122"/>
                <a:ea typeface="方正黑体简体" pitchFamily="2" charset="-122"/>
                <a:cs typeface="微软雅黑" panose="020B0503020204020204" charset="-122"/>
                <a:sym typeface="+mn-ea"/>
              </a:rPr>
              <a:t>www.baiinfo.com</a:t>
            </a:r>
            <a:r>
              <a:rPr lang="zh-CN" altLang="en-US" sz="1400" dirty="0">
                <a:latin typeface="方正黑体简体" pitchFamily="2" charset="-122"/>
                <a:ea typeface="方正黑体简体" pitchFamily="2" charset="-122"/>
                <a:cs typeface="微软雅黑" panose="020B0503020204020204" charset="-122"/>
                <a:sym typeface="+mn-ea"/>
              </a:rPr>
              <a:t>）将于</a:t>
            </a:r>
            <a:r>
              <a:rPr lang="en-US" altLang="zh-CN" sz="1400" dirty="0">
                <a:latin typeface="方正黑体简体" pitchFamily="2" charset="-122"/>
                <a:ea typeface="方正黑体简体" pitchFamily="2" charset="-122"/>
                <a:cs typeface="微软雅黑" panose="020B0503020204020204" charset="-122"/>
                <a:sym typeface="+mn-ea"/>
              </a:rPr>
              <a:t>2022</a:t>
            </a:r>
            <a:r>
              <a:rPr lang="zh-CN" altLang="en-US" sz="1400" dirty="0">
                <a:latin typeface="方正黑体简体" pitchFamily="2" charset="-122"/>
                <a:ea typeface="方正黑体简体" pitchFamily="2" charset="-122"/>
                <a:cs typeface="微软雅黑" panose="020B0503020204020204" charset="-122"/>
                <a:sym typeface="+mn-ea"/>
              </a:rPr>
              <a:t>年</a:t>
            </a:r>
            <a:r>
              <a:rPr lang="en-US" altLang="zh-CN" sz="1400" dirty="0">
                <a:latin typeface="方正黑体简体" pitchFamily="2" charset="-122"/>
                <a:ea typeface="方正黑体简体" pitchFamily="2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1400" dirty="0">
                <a:latin typeface="方正黑体简体" pitchFamily="2" charset="-122"/>
                <a:ea typeface="方正黑体简体" pitchFamily="2" charset="-122"/>
                <a:cs typeface="微软雅黑" panose="020B0503020204020204" charset="-122"/>
                <a:sym typeface="+mn-ea"/>
              </a:rPr>
              <a:t>月</a:t>
            </a:r>
            <a:r>
              <a:rPr lang="en-US" altLang="zh-CN" sz="1400" dirty="0">
                <a:latin typeface="方正黑体简体" pitchFamily="2" charset="-122"/>
                <a:ea typeface="方正黑体简体" pitchFamily="2" charset="-122"/>
                <a:cs typeface="微软雅黑" panose="020B0503020204020204" charset="-122"/>
                <a:sym typeface="+mn-ea"/>
              </a:rPr>
              <a:t>2-4</a:t>
            </a:r>
            <a:r>
              <a:rPr lang="zh-CN" altLang="en-US" sz="1400" dirty="0">
                <a:latin typeface="方正黑体简体" pitchFamily="2" charset="-122"/>
                <a:ea typeface="方正黑体简体" pitchFamily="2" charset="-122"/>
                <a:cs typeface="微软雅黑" panose="020B0503020204020204" charset="-122"/>
                <a:sym typeface="+mn-ea"/>
              </a:rPr>
              <a:t>日在江西赣州举办“</a:t>
            </a:r>
            <a:r>
              <a:rPr lang="en-US" altLang="zh-CN" sz="1400" dirty="0">
                <a:latin typeface="方正黑体简体" pitchFamily="2" charset="-122"/>
                <a:ea typeface="方正黑体简体" pitchFamily="2" charset="-122"/>
                <a:cs typeface="微软雅黑" panose="020B0503020204020204" charset="-122"/>
                <a:sym typeface="+mn-ea"/>
              </a:rPr>
              <a:t>2022</a:t>
            </a:r>
            <a:r>
              <a:rPr lang="zh-CN" altLang="en-US" sz="1400" dirty="0">
                <a:latin typeface="方正黑体简体" pitchFamily="2" charset="-122"/>
                <a:ea typeface="方正黑体简体" pitchFamily="2" charset="-122"/>
                <a:cs typeface="微软雅黑" panose="020B0503020204020204" charset="-122"/>
                <a:sym typeface="+mn-ea"/>
              </a:rPr>
              <a:t>年（第十二届）国际稀土产业大会”，诚挚邀请稀土行业上下游及相关人士莅临参加本次大会，总结过去，共话未来，共同助力稀土产业链健康有序发展。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5392420" y="6250735"/>
            <a:ext cx="873125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000" b="1" kern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  <a:sym typeface="+mn-ea"/>
              </a:rPr>
              <a:t>优势互补协同合作互利共赢</a:t>
            </a:r>
            <a:endParaRPr lang="zh-CN" altLang="en-US" sz="1000" b="1" kern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方正黑体简体" pitchFamily="2" charset="-122"/>
              <a:ea typeface="方正黑体简体" pitchFamily="2" charset="-122"/>
              <a:cs typeface="Arial" panose="020B0604020202020204" pitchFamily="34" charset="0"/>
            </a:endParaRPr>
          </a:p>
        </p:txBody>
      </p:sp>
      <p:grpSp>
        <p:nvGrpSpPr>
          <p:cNvPr id="101" name="组合 100"/>
          <p:cNvGrpSpPr/>
          <p:nvPr/>
        </p:nvGrpSpPr>
        <p:grpSpPr>
          <a:xfrm>
            <a:off x="635" y="1247041"/>
            <a:ext cx="2801620" cy="369570"/>
            <a:chOff x="1" y="1907"/>
            <a:chExt cx="4412" cy="582"/>
          </a:xfrm>
        </p:grpSpPr>
        <p:grpSp>
          <p:nvGrpSpPr>
            <p:cNvPr id="11" name="组合 10"/>
            <p:cNvGrpSpPr/>
            <p:nvPr/>
          </p:nvGrpSpPr>
          <p:grpSpPr>
            <a:xfrm>
              <a:off x="455" y="1907"/>
              <a:ext cx="3958" cy="582"/>
              <a:chOff x="614" y="957"/>
              <a:chExt cx="3958" cy="582"/>
            </a:xfrm>
          </p:grpSpPr>
          <p:sp>
            <p:nvSpPr>
              <p:cNvPr id="3" name="文本框 2"/>
              <p:cNvSpPr txBox="1"/>
              <p:nvPr/>
            </p:nvSpPr>
            <p:spPr>
              <a:xfrm>
                <a:off x="614" y="957"/>
                <a:ext cx="1728" cy="5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b="1" dirty="0">
                    <a:solidFill>
                      <a:srgbClr val="D09EFE"/>
                    </a:solidFill>
                    <a:latin typeface="方正黑体简体" pitchFamily="2" charset="-122"/>
                    <a:ea typeface="方正黑体简体" pitchFamily="2" charset="-122"/>
                  </a:rPr>
                  <a:t>会议背景</a:t>
                </a:r>
              </a:p>
            </p:txBody>
          </p:sp>
          <p:sp>
            <p:nvSpPr>
              <p:cNvPr id="4" name="文本框 3"/>
              <p:cNvSpPr txBox="1"/>
              <p:nvPr/>
            </p:nvSpPr>
            <p:spPr>
              <a:xfrm>
                <a:off x="2342" y="957"/>
                <a:ext cx="2230" cy="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b="1" dirty="0">
                    <a:solidFill>
                      <a:srgbClr val="D09EFE"/>
                    </a:solidFill>
                    <a:latin typeface="方正黑体简体" pitchFamily="2" charset="-122"/>
                    <a:ea typeface="方正黑体简体" pitchFamily="2" charset="-122"/>
                  </a:rPr>
                  <a:t>Background</a:t>
                </a:r>
                <a:endParaRPr lang="zh-CN" altLang="en-US" b="1" dirty="0">
                  <a:solidFill>
                    <a:srgbClr val="D09EFE"/>
                  </a:solidFill>
                  <a:latin typeface="方正黑体简体" pitchFamily="2" charset="-122"/>
                  <a:ea typeface="方正黑体简体" pitchFamily="2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" name="等腰三角形 6"/>
            <p:cNvSpPr/>
            <p:nvPr/>
          </p:nvSpPr>
          <p:spPr>
            <a:xfrm rot="5400000">
              <a:off x="-27" y="1970"/>
              <a:ext cx="509" cy="454"/>
            </a:xfrm>
            <a:prstGeom prst="triangle">
              <a:avLst/>
            </a:prstGeom>
            <a:solidFill>
              <a:srgbClr val="96E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9" name="椭圆 48"/>
          <p:cNvSpPr/>
          <p:nvPr/>
        </p:nvSpPr>
        <p:spPr>
          <a:xfrm>
            <a:off x="1836420" y="5394880"/>
            <a:ext cx="648335" cy="709295"/>
          </a:xfrm>
          <a:prstGeom prst="ellipse">
            <a:avLst/>
          </a:prstGeom>
          <a:gradFill>
            <a:gsLst>
              <a:gs pos="15000">
                <a:srgbClr val="00B0F0"/>
              </a:gs>
              <a:gs pos="31000">
                <a:srgbClr val="0070C0"/>
              </a:gs>
              <a:gs pos="63000">
                <a:srgbClr val="FFFB6C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25400" cap="flat" cmpd="sng" algn="ctr">
            <a:noFill/>
            <a:prstDash val="solid"/>
          </a:ln>
          <a:effectLst>
            <a:glow rad="127000">
              <a:srgbClr val="5D552C">
                <a:alpha val="4000"/>
              </a:srgbClr>
            </a:glow>
            <a:softEdge rad="0"/>
          </a:effectLst>
        </p:spPr>
        <p:txBody>
          <a:bodyPr lIns="68580" tIns="34290" rIns="68580" bIns="34290" rtlCol="0" anchor="ctr"/>
          <a:lstStyle/>
          <a:p>
            <a:pPr algn="ctr">
              <a:defRPr/>
            </a:pPr>
            <a:endParaRPr lang="zh-CN" altLang="en-US" sz="1400" kern="0" dirty="0">
              <a:solidFill>
                <a:prstClr val="black">
                  <a:lumMod val="85000"/>
                  <a:lumOff val="15000"/>
                </a:prstClr>
              </a:solidFill>
              <a:ea typeface="微软雅黑" panose="020B0503020204020204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4826635" y="6614715"/>
            <a:ext cx="2033270" cy="165100"/>
          </a:xfrm>
          <a:prstGeom prst="rect">
            <a:avLst/>
          </a:prstGeom>
          <a:solidFill>
            <a:srgbClr val="053DBF">
              <a:alpha val="9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algn="ctr">
              <a:defRPr/>
            </a:pPr>
            <a:endParaRPr lang="zh-CN" altLang="en-US" sz="900" kern="0" dirty="0">
              <a:solidFill>
                <a:prstClr val="black">
                  <a:lumMod val="85000"/>
                  <a:lumOff val="15000"/>
                </a:prstClr>
              </a:solidFill>
              <a:latin typeface="方正黑体简体" pitchFamily="2" charset="-122"/>
              <a:ea typeface="方正黑体简体" pitchFamily="2" charset="-122"/>
            </a:endParaRPr>
          </a:p>
        </p:txBody>
      </p:sp>
      <p:sp>
        <p:nvSpPr>
          <p:cNvPr id="51" name="任意多边形 50"/>
          <p:cNvSpPr/>
          <p:nvPr/>
        </p:nvSpPr>
        <p:spPr>
          <a:xfrm flipV="1">
            <a:off x="746760" y="5849540"/>
            <a:ext cx="1496060" cy="930910"/>
          </a:xfrm>
          <a:custGeom>
            <a:avLst/>
            <a:gdLst>
              <a:gd name="connsiteX0" fmla="*/ 0 w 3099660"/>
              <a:gd name="connsiteY0" fmla="*/ 0 h 1749956"/>
              <a:gd name="connsiteX1" fmla="*/ 2194803 w 3099660"/>
              <a:gd name="connsiteY1" fmla="*/ 0 h 1749956"/>
              <a:gd name="connsiteX2" fmla="*/ 3099660 w 3099660"/>
              <a:gd name="connsiteY2" fmla="*/ 904857 h 1749956"/>
              <a:gd name="connsiteX3" fmla="*/ 3099660 w 3099660"/>
              <a:gd name="connsiteY3" fmla="*/ 1749956 h 1749956"/>
              <a:gd name="connsiteX4" fmla="*/ 2789696 w 3099660"/>
              <a:gd name="connsiteY4" fmla="*/ 1749956 h 1749956"/>
              <a:gd name="connsiteX5" fmla="*/ 2789696 w 3099660"/>
              <a:gd name="connsiteY5" fmla="*/ 1069853 h 1749956"/>
              <a:gd name="connsiteX6" fmla="*/ 2029809 w 3099660"/>
              <a:gd name="connsiteY6" fmla="*/ 309966 h 1749956"/>
              <a:gd name="connsiteX7" fmla="*/ 0 w 3099660"/>
              <a:gd name="connsiteY7" fmla="*/ 309966 h 174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99660" h="1749956">
                <a:moveTo>
                  <a:pt x="0" y="0"/>
                </a:moveTo>
                <a:lnTo>
                  <a:pt x="2194803" y="0"/>
                </a:lnTo>
                <a:cubicBezTo>
                  <a:pt x="2694542" y="0"/>
                  <a:pt x="3099660" y="405118"/>
                  <a:pt x="3099660" y="904857"/>
                </a:cubicBezTo>
                <a:lnTo>
                  <a:pt x="3099660" y="1749956"/>
                </a:lnTo>
                <a:lnTo>
                  <a:pt x="2789696" y="1749956"/>
                </a:lnTo>
                <a:lnTo>
                  <a:pt x="2789696" y="1069853"/>
                </a:lnTo>
                <a:cubicBezTo>
                  <a:pt x="2789696" y="650179"/>
                  <a:pt x="2449483" y="309966"/>
                  <a:pt x="2029809" y="309966"/>
                </a:cubicBezTo>
                <a:lnTo>
                  <a:pt x="0" y="309966"/>
                </a:lnTo>
                <a:close/>
              </a:path>
            </a:pathLst>
          </a:custGeom>
          <a:solidFill>
            <a:srgbClr val="0439B9"/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algn="ctr">
              <a:defRPr/>
            </a:pPr>
            <a:endParaRPr lang="zh-CN" altLang="en-US" sz="900" kern="0" dirty="0">
              <a:solidFill>
                <a:prstClr val="black">
                  <a:lumMod val="85000"/>
                  <a:lumOff val="15000"/>
                </a:prstClr>
              </a:solidFill>
              <a:latin typeface="方正黑体简体" pitchFamily="2" charset="-122"/>
              <a:ea typeface="方正黑体简体" pitchFamily="2" charset="-122"/>
            </a:endParaRPr>
          </a:p>
        </p:txBody>
      </p:sp>
      <p:sp>
        <p:nvSpPr>
          <p:cNvPr id="52" name="任意多边形 51"/>
          <p:cNvSpPr/>
          <p:nvPr/>
        </p:nvSpPr>
        <p:spPr>
          <a:xfrm>
            <a:off x="-10160" y="6613744"/>
            <a:ext cx="1151255" cy="923925"/>
          </a:xfrm>
          <a:custGeom>
            <a:avLst/>
            <a:gdLst>
              <a:gd name="connsiteX0" fmla="*/ 0 w 3099660"/>
              <a:gd name="connsiteY0" fmla="*/ 0 h 1749956"/>
              <a:gd name="connsiteX1" fmla="*/ 2194803 w 3099660"/>
              <a:gd name="connsiteY1" fmla="*/ 0 h 1749956"/>
              <a:gd name="connsiteX2" fmla="*/ 3099660 w 3099660"/>
              <a:gd name="connsiteY2" fmla="*/ 904857 h 1749956"/>
              <a:gd name="connsiteX3" fmla="*/ 3099660 w 3099660"/>
              <a:gd name="connsiteY3" fmla="*/ 1749956 h 1749956"/>
              <a:gd name="connsiteX4" fmla="*/ 2789696 w 3099660"/>
              <a:gd name="connsiteY4" fmla="*/ 1749956 h 1749956"/>
              <a:gd name="connsiteX5" fmla="*/ 2789696 w 3099660"/>
              <a:gd name="connsiteY5" fmla="*/ 1069853 h 1749956"/>
              <a:gd name="connsiteX6" fmla="*/ 2029809 w 3099660"/>
              <a:gd name="connsiteY6" fmla="*/ 309966 h 1749956"/>
              <a:gd name="connsiteX7" fmla="*/ 0 w 3099660"/>
              <a:gd name="connsiteY7" fmla="*/ 309966 h 174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99660" h="1749956">
                <a:moveTo>
                  <a:pt x="0" y="0"/>
                </a:moveTo>
                <a:lnTo>
                  <a:pt x="2194803" y="0"/>
                </a:lnTo>
                <a:cubicBezTo>
                  <a:pt x="2694542" y="0"/>
                  <a:pt x="3099660" y="405118"/>
                  <a:pt x="3099660" y="904857"/>
                </a:cubicBezTo>
                <a:lnTo>
                  <a:pt x="3099660" y="1749956"/>
                </a:lnTo>
                <a:lnTo>
                  <a:pt x="2789696" y="1749956"/>
                </a:lnTo>
                <a:lnTo>
                  <a:pt x="2789696" y="1069853"/>
                </a:lnTo>
                <a:cubicBezTo>
                  <a:pt x="2789696" y="650179"/>
                  <a:pt x="2449483" y="309966"/>
                  <a:pt x="2029809" y="309966"/>
                </a:cubicBezTo>
                <a:lnTo>
                  <a:pt x="0" y="309966"/>
                </a:lnTo>
                <a:close/>
              </a:path>
            </a:pathLst>
          </a:custGeom>
          <a:solidFill>
            <a:srgbClr val="FA7BFE">
              <a:alpha val="9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algn="ctr">
              <a:defRPr/>
            </a:pPr>
            <a:endParaRPr lang="zh-CN" altLang="en-US" sz="900" kern="0" dirty="0">
              <a:solidFill>
                <a:prstClr val="black">
                  <a:lumMod val="85000"/>
                  <a:lumOff val="15000"/>
                </a:prstClr>
              </a:solidFill>
              <a:latin typeface="方正黑体简体" pitchFamily="2" charset="-122"/>
              <a:ea typeface="方正黑体简体" pitchFamily="2" charset="-122"/>
            </a:endParaRPr>
          </a:p>
        </p:txBody>
      </p:sp>
      <p:sp>
        <p:nvSpPr>
          <p:cNvPr id="53" name="任意多边形 52"/>
          <p:cNvSpPr/>
          <p:nvPr/>
        </p:nvSpPr>
        <p:spPr>
          <a:xfrm>
            <a:off x="1762125" y="6617890"/>
            <a:ext cx="1496060" cy="923925"/>
          </a:xfrm>
          <a:custGeom>
            <a:avLst/>
            <a:gdLst>
              <a:gd name="connsiteX0" fmla="*/ 0 w 3099660"/>
              <a:gd name="connsiteY0" fmla="*/ 0 h 1749956"/>
              <a:gd name="connsiteX1" fmla="*/ 2194803 w 3099660"/>
              <a:gd name="connsiteY1" fmla="*/ 0 h 1749956"/>
              <a:gd name="connsiteX2" fmla="*/ 3099660 w 3099660"/>
              <a:gd name="connsiteY2" fmla="*/ 904857 h 1749956"/>
              <a:gd name="connsiteX3" fmla="*/ 3099660 w 3099660"/>
              <a:gd name="connsiteY3" fmla="*/ 1749956 h 1749956"/>
              <a:gd name="connsiteX4" fmla="*/ 2789696 w 3099660"/>
              <a:gd name="connsiteY4" fmla="*/ 1749956 h 1749956"/>
              <a:gd name="connsiteX5" fmla="*/ 2789696 w 3099660"/>
              <a:gd name="connsiteY5" fmla="*/ 1069853 h 1749956"/>
              <a:gd name="connsiteX6" fmla="*/ 2029809 w 3099660"/>
              <a:gd name="connsiteY6" fmla="*/ 309966 h 1749956"/>
              <a:gd name="connsiteX7" fmla="*/ 0 w 3099660"/>
              <a:gd name="connsiteY7" fmla="*/ 309966 h 174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99660" h="1749956">
                <a:moveTo>
                  <a:pt x="0" y="0"/>
                </a:moveTo>
                <a:lnTo>
                  <a:pt x="2194803" y="0"/>
                </a:lnTo>
                <a:cubicBezTo>
                  <a:pt x="2694542" y="0"/>
                  <a:pt x="3099660" y="405118"/>
                  <a:pt x="3099660" y="904857"/>
                </a:cubicBezTo>
                <a:lnTo>
                  <a:pt x="3099660" y="1749956"/>
                </a:lnTo>
                <a:lnTo>
                  <a:pt x="2789696" y="1749956"/>
                </a:lnTo>
                <a:lnTo>
                  <a:pt x="2789696" y="1069853"/>
                </a:lnTo>
                <a:cubicBezTo>
                  <a:pt x="2789696" y="650179"/>
                  <a:pt x="2449483" y="309966"/>
                  <a:pt x="2029809" y="309966"/>
                </a:cubicBezTo>
                <a:lnTo>
                  <a:pt x="0" y="309966"/>
                </a:lnTo>
                <a:close/>
              </a:path>
            </a:pathLst>
          </a:custGeom>
          <a:solidFill>
            <a:srgbClr val="F97CFF"/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algn="ctr">
              <a:defRPr/>
            </a:pPr>
            <a:endParaRPr lang="zh-CN" altLang="en-US" sz="900" kern="0" dirty="0">
              <a:solidFill>
                <a:prstClr val="black">
                  <a:lumMod val="85000"/>
                  <a:lumOff val="15000"/>
                </a:prstClr>
              </a:solidFill>
              <a:latin typeface="方正黑体简体" pitchFamily="2" charset="-122"/>
              <a:ea typeface="方正黑体简体" pitchFamily="2" charset="-122"/>
            </a:endParaRPr>
          </a:p>
        </p:txBody>
      </p:sp>
      <p:sp>
        <p:nvSpPr>
          <p:cNvPr id="54" name="任意多边形 53"/>
          <p:cNvSpPr/>
          <p:nvPr/>
        </p:nvSpPr>
        <p:spPr>
          <a:xfrm>
            <a:off x="3818255" y="6617890"/>
            <a:ext cx="1496060" cy="923925"/>
          </a:xfrm>
          <a:custGeom>
            <a:avLst/>
            <a:gdLst>
              <a:gd name="connsiteX0" fmla="*/ 0 w 3099660"/>
              <a:gd name="connsiteY0" fmla="*/ 0 h 1749956"/>
              <a:gd name="connsiteX1" fmla="*/ 2194803 w 3099660"/>
              <a:gd name="connsiteY1" fmla="*/ 0 h 1749956"/>
              <a:gd name="connsiteX2" fmla="*/ 3099660 w 3099660"/>
              <a:gd name="connsiteY2" fmla="*/ 904857 h 1749956"/>
              <a:gd name="connsiteX3" fmla="*/ 3099660 w 3099660"/>
              <a:gd name="connsiteY3" fmla="*/ 1749956 h 1749956"/>
              <a:gd name="connsiteX4" fmla="*/ 2789696 w 3099660"/>
              <a:gd name="connsiteY4" fmla="*/ 1749956 h 1749956"/>
              <a:gd name="connsiteX5" fmla="*/ 2789696 w 3099660"/>
              <a:gd name="connsiteY5" fmla="*/ 1069853 h 1749956"/>
              <a:gd name="connsiteX6" fmla="*/ 2029809 w 3099660"/>
              <a:gd name="connsiteY6" fmla="*/ 309966 h 1749956"/>
              <a:gd name="connsiteX7" fmla="*/ 0 w 3099660"/>
              <a:gd name="connsiteY7" fmla="*/ 309966 h 174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99660" h="1749956">
                <a:moveTo>
                  <a:pt x="0" y="0"/>
                </a:moveTo>
                <a:lnTo>
                  <a:pt x="2194803" y="0"/>
                </a:lnTo>
                <a:cubicBezTo>
                  <a:pt x="2694542" y="0"/>
                  <a:pt x="3099660" y="405118"/>
                  <a:pt x="3099660" y="904857"/>
                </a:cubicBezTo>
                <a:lnTo>
                  <a:pt x="3099660" y="1749956"/>
                </a:lnTo>
                <a:lnTo>
                  <a:pt x="2789696" y="1749956"/>
                </a:lnTo>
                <a:lnTo>
                  <a:pt x="2789696" y="1069853"/>
                </a:lnTo>
                <a:cubicBezTo>
                  <a:pt x="2789696" y="650179"/>
                  <a:pt x="2449483" y="309966"/>
                  <a:pt x="2029809" y="309966"/>
                </a:cubicBezTo>
                <a:lnTo>
                  <a:pt x="0" y="309966"/>
                </a:lnTo>
                <a:close/>
              </a:path>
            </a:pathLst>
          </a:custGeom>
          <a:solidFill>
            <a:srgbClr val="FF88FF"/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algn="ctr">
              <a:defRPr/>
            </a:pPr>
            <a:endParaRPr lang="zh-CN" altLang="en-US" sz="900" kern="0" dirty="0">
              <a:solidFill>
                <a:prstClr val="black">
                  <a:lumMod val="85000"/>
                  <a:lumOff val="15000"/>
                </a:prstClr>
              </a:solidFill>
              <a:latin typeface="方正黑体简体" pitchFamily="2" charset="-122"/>
              <a:ea typeface="方正黑体简体" pitchFamily="2" charset="-122"/>
            </a:endParaRPr>
          </a:p>
        </p:txBody>
      </p:sp>
      <p:sp>
        <p:nvSpPr>
          <p:cNvPr id="55" name="任意多边形 54"/>
          <p:cNvSpPr/>
          <p:nvPr/>
        </p:nvSpPr>
        <p:spPr>
          <a:xfrm flipV="1">
            <a:off x="2787015" y="5849540"/>
            <a:ext cx="1496060" cy="930910"/>
          </a:xfrm>
          <a:custGeom>
            <a:avLst/>
            <a:gdLst>
              <a:gd name="connsiteX0" fmla="*/ 0 w 3099660"/>
              <a:gd name="connsiteY0" fmla="*/ 0 h 1749956"/>
              <a:gd name="connsiteX1" fmla="*/ 2194803 w 3099660"/>
              <a:gd name="connsiteY1" fmla="*/ 0 h 1749956"/>
              <a:gd name="connsiteX2" fmla="*/ 3099660 w 3099660"/>
              <a:gd name="connsiteY2" fmla="*/ 904857 h 1749956"/>
              <a:gd name="connsiteX3" fmla="*/ 3099660 w 3099660"/>
              <a:gd name="connsiteY3" fmla="*/ 1749956 h 1749956"/>
              <a:gd name="connsiteX4" fmla="*/ 2789696 w 3099660"/>
              <a:gd name="connsiteY4" fmla="*/ 1749956 h 1749956"/>
              <a:gd name="connsiteX5" fmla="*/ 2789696 w 3099660"/>
              <a:gd name="connsiteY5" fmla="*/ 1069853 h 1749956"/>
              <a:gd name="connsiteX6" fmla="*/ 2029809 w 3099660"/>
              <a:gd name="connsiteY6" fmla="*/ 309966 h 1749956"/>
              <a:gd name="connsiteX7" fmla="*/ 0 w 3099660"/>
              <a:gd name="connsiteY7" fmla="*/ 309966 h 174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99660" h="1749956">
                <a:moveTo>
                  <a:pt x="0" y="0"/>
                </a:moveTo>
                <a:lnTo>
                  <a:pt x="2194803" y="0"/>
                </a:lnTo>
                <a:cubicBezTo>
                  <a:pt x="2694542" y="0"/>
                  <a:pt x="3099660" y="405118"/>
                  <a:pt x="3099660" y="904857"/>
                </a:cubicBezTo>
                <a:lnTo>
                  <a:pt x="3099660" y="1749956"/>
                </a:lnTo>
                <a:lnTo>
                  <a:pt x="2789696" y="1749956"/>
                </a:lnTo>
                <a:lnTo>
                  <a:pt x="2789696" y="1069853"/>
                </a:lnTo>
                <a:cubicBezTo>
                  <a:pt x="2789696" y="650179"/>
                  <a:pt x="2449483" y="309966"/>
                  <a:pt x="2029809" y="309966"/>
                </a:cubicBezTo>
                <a:lnTo>
                  <a:pt x="0" y="309966"/>
                </a:lnTo>
                <a:close/>
              </a:path>
            </a:pathLst>
          </a:custGeom>
          <a:solidFill>
            <a:srgbClr val="053FC1"/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algn="ctr">
              <a:defRPr/>
            </a:pPr>
            <a:endParaRPr lang="zh-CN" altLang="en-US" sz="900" kern="0" dirty="0">
              <a:solidFill>
                <a:prstClr val="black">
                  <a:lumMod val="85000"/>
                  <a:lumOff val="15000"/>
                </a:prstClr>
              </a:solidFill>
              <a:latin typeface="方正黑体简体" pitchFamily="2" charset="-122"/>
              <a:ea typeface="方正黑体简体" pitchFamily="2" charset="-122"/>
            </a:endParaRPr>
          </a:p>
        </p:txBody>
      </p:sp>
      <p:grpSp>
        <p:nvGrpSpPr>
          <p:cNvPr id="56" name="组合 55"/>
          <p:cNvGrpSpPr/>
          <p:nvPr/>
        </p:nvGrpSpPr>
        <p:grpSpPr>
          <a:xfrm>
            <a:off x="939800" y="7518320"/>
            <a:ext cx="284480" cy="311150"/>
            <a:chOff x="2237342" y="3733931"/>
            <a:chExt cx="625781" cy="625781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57" name="泪滴形 56"/>
            <p:cNvSpPr/>
            <p:nvPr/>
          </p:nvSpPr>
          <p:spPr>
            <a:xfrm rot="19027558">
              <a:off x="2237342" y="3733931"/>
              <a:ext cx="625781" cy="625781"/>
            </a:xfrm>
            <a:prstGeom prst="teardrop">
              <a:avLst/>
            </a:prstGeom>
            <a:solidFill>
              <a:srgbClr val="054487">
                <a:alpha val="9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9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方正黑体简体" pitchFamily="2" charset="-122"/>
                <a:ea typeface="方正黑体简体" pitchFamily="2" charset="-122"/>
              </a:endParaRPr>
            </a:p>
          </p:txBody>
        </p:sp>
        <p:sp>
          <p:nvSpPr>
            <p:cNvPr id="58" name="椭圆 57"/>
            <p:cNvSpPr/>
            <p:nvPr/>
          </p:nvSpPr>
          <p:spPr>
            <a:xfrm rot="10800000">
              <a:off x="2300863" y="3788134"/>
              <a:ext cx="498740" cy="498740"/>
            </a:xfrm>
            <a:prstGeom prst="ellipse">
              <a:avLst/>
            </a:prstGeom>
            <a:solidFill>
              <a:srgbClr val="00B0F0">
                <a:alpha val="70000"/>
              </a:srgbClr>
            </a:solidFill>
            <a:ln w="25400" cap="flat" cmpd="sng" algn="ctr">
              <a:noFill/>
              <a:prstDash val="solid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9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方正黑体简体" pitchFamily="2" charset="-122"/>
                <a:ea typeface="方正黑体简体" pitchFamily="2" charset="-122"/>
              </a:endParaRPr>
            </a:p>
          </p:txBody>
        </p:sp>
        <p:sp>
          <p:nvSpPr>
            <p:cNvPr id="59" name="文本框 63"/>
            <p:cNvSpPr txBox="1"/>
            <p:nvPr/>
          </p:nvSpPr>
          <p:spPr>
            <a:xfrm>
              <a:off x="2261747" y="3736945"/>
              <a:ext cx="498225" cy="6171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sz="1400" kern="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方正黑体简体" pitchFamily="2" charset="-122"/>
                  <a:ea typeface="方正黑体简体" pitchFamily="2" charset="-122"/>
                </a:rPr>
                <a:t>1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 rot="10800000">
            <a:off x="2027555" y="5583475"/>
            <a:ext cx="284480" cy="311150"/>
            <a:chOff x="4778071" y="3625442"/>
            <a:chExt cx="625781" cy="625781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61" name="泪滴形 60"/>
            <p:cNvSpPr/>
            <p:nvPr/>
          </p:nvSpPr>
          <p:spPr>
            <a:xfrm rot="19027558">
              <a:off x="4778071" y="3625442"/>
              <a:ext cx="625781" cy="625781"/>
            </a:xfrm>
            <a:prstGeom prst="teardrop">
              <a:avLst/>
            </a:prstGeom>
            <a:solidFill>
              <a:srgbClr val="054487">
                <a:alpha val="9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9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方正黑体简体" pitchFamily="2" charset="-122"/>
                <a:ea typeface="方正黑体简体" pitchFamily="2" charset="-122"/>
              </a:endParaRPr>
            </a:p>
          </p:txBody>
        </p:sp>
        <p:sp>
          <p:nvSpPr>
            <p:cNvPr id="62" name="椭圆 61"/>
            <p:cNvSpPr/>
            <p:nvPr/>
          </p:nvSpPr>
          <p:spPr>
            <a:xfrm rot="10800000">
              <a:off x="4841592" y="3679645"/>
              <a:ext cx="498740" cy="498740"/>
            </a:xfrm>
            <a:prstGeom prst="ellipse">
              <a:avLst/>
            </a:prstGeom>
            <a:solidFill>
              <a:srgbClr val="00B0F0">
                <a:alpha val="70000"/>
              </a:srgbClr>
            </a:solidFill>
            <a:ln w="25400" cap="flat" cmpd="sng" algn="ctr">
              <a:noFill/>
              <a:prstDash val="solid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9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方正黑体简体" pitchFamily="2" charset="-122"/>
                <a:ea typeface="方正黑体简体" pitchFamily="2" charset="-122"/>
              </a:endParaRPr>
            </a:p>
          </p:txBody>
        </p:sp>
        <p:sp>
          <p:nvSpPr>
            <p:cNvPr id="63" name="文本框 67"/>
            <p:cNvSpPr txBox="1"/>
            <p:nvPr/>
          </p:nvSpPr>
          <p:spPr>
            <a:xfrm rot="10800000">
              <a:off x="4877643" y="3625986"/>
              <a:ext cx="498225" cy="6169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sz="1400" kern="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方正黑体简体" pitchFamily="2" charset="-122"/>
                  <a:ea typeface="方正黑体简体" pitchFamily="2" charset="-122"/>
                </a:rPr>
                <a:t>2</a:t>
              </a: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3032760" y="7518320"/>
            <a:ext cx="284480" cy="311150"/>
            <a:chOff x="6766315" y="3625250"/>
            <a:chExt cx="625781" cy="62597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65" name="泪滴形 64"/>
            <p:cNvSpPr/>
            <p:nvPr/>
          </p:nvSpPr>
          <p:spPr>
            <a:xfrm rot="19027558">
              <a:off x="6766315" y="3625442"/>
              <a:ext cx="625781" cy="625781"/>
            </a:xfrm>
            <a:prstGeom prst="teardrop">
              <a:avLst/>
            </a:prstGeom>
            <a:solidFill>
              <a:srgbClr val="054487">
                <a:alpha val="9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9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方正黑体简体" pitchFamily="2" charset="-122"/>
                <a:ea typeface="方正黑体简体" pitchFamily="2" charset="-122"/>
              </a:endParaRPr>
            </a:p>
          </p:txBody>
        </p:sp>
        <p:sp>
          <p:nvSpPr>
            <p:cNvPr id="66" name="椭圆 65"/>
            <p:cNvSpPr/>
            <p:nvPr/>
          </p:nvSpPr>
          <p:spPr>
            <a:xfrm rot="10800000">
              <a:off x="6829836" y="3679645"/>
              <a:ext cx="498740" cy="498740"/>
            </a:xfrm>
            <a:prstGeom prst="ellipse">
              <a:avLst/>
            </a:prstGeom>
            <a:solidFill>
              <a:srgbClr val="00B0F0">
                <a:alpha val="70000"/>
              </a:srgbClr>
            </a:solidFill>
            <a:ln w="25400" cap="flat" cmpd="sng" algn="ctr">
              <a:noFill/>
              <a:prstDash val="solid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9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方正黑体简体" pitchFamily="2" charset="-122"/>
                <a:ea typeface="方正黑体简体" pitchFamily="2" charset="-122"/>
              </a:endParaRPr>
            </a:p>
          </p:txBody>
        </p:sp>
        <p:sp>
          <p:nvSpPr>
            <p:cNvPr id="67" name="文本框 70"/>
            <p:cNvSpPr txBox="1"/>
            <p:nvPr/>
          </p:nvSpPr>
          <p:spPr>
            <a:xfrm>
              <a:off x="6790311" y="3625250"/>
              <a:ext cx="498225" cy="616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sz="1400" kern="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方正黑体简体" pitchFamily="2" charset="-122"/>
                  <a:ea typeface="方正黑体简体" pitchFamily="2" charset="-122"/>
                </a:rPr>
                <a:t>3</a:t>
              </a:r>
            </a:p>
          </p:txBody>
        </p:sp>
      </p:grpSp>
      <p:grpSp>
        <p:nvGrpSpPr>
          <p:cNvPr id="109" name="组合 108"/>
          <p:cNvGrpSpPr/>
          <p:nvPr/>
        </p:nvGrpSpPr>
        <p:grpSpPr>
          <a:xfrm>
            <a:off x="3875405" y="5399325"/>
            <a:ext cx="647700" cy="708660"/>
            <a:chOff x="6103" y="10373"/>
            <a:chExt cx="1020" cy="1116"/>
          </a:xfrm>
        </p:grpSpPr>
        <p:sp>
          <p:nvSpPr>
            <p:cNvPr id="48" name="椭圆 47"/>
            <p:cNvSpPr/>
            <p:nvPr/>
          </p:nvSpPr>
          <p:spPr>
            <a:xfrm>
              <a:off x="6103" y="10373"/>
              <a:ext cx="1021" cy="1117"/>
            </a:xfrm>
            <a:prstGeom prst="ellipse">
              <a:avLst/>
            </a:prstGeom>
            <a:gradFill>
              <a:gsLst>
                <a:gs pos="15000">
                  <a:srgbClr val="00B0F0"/>
                </a:gs>
                <a:gs pos="31000">
                  <a:srgbClr val="0070C0"/>
                </a:gs>
                <a:gs pos="63000">
                  <a:srgbClr val="FFFB6C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25400" cap="flat" cmpd="sng" algn="ctr">
              <a:noFill/>
              <a:prstDash val="solid"/>
            </a:ln>
            <a:effectLst>
              <a:glow rad="127000">
                <a:srgbClr val="5D552C">
                  <a:alpha val="4000"/>
                </a:srgbClr>
              </a:glow>
              <a:softEdge rad="0"/>
            </a:effectLst>
          </p:spPr>
          <p:txBody>
            <a:bodyPr lIns="68580" tIns="34290" rIns="68580" bIns="34290" rtlCol="0" anchor="ctr"/>
            <a:lstStyle/>
            <a:p>
              <a:pPr algn="ctr">
                <a:defRPr/>
              </a:pPr>
              <a:endParaRPr lang="zh-CN" altLang="en-US" sz="1400" kern="0" dirty="0">
                <a:solidFill>
                  <a:prstClr val="black">
                    <a:lumMod val="85000"/>
                    <a:lumOff val="15000"/>
                  </a:prstClr>
                </a:solidFill>
                <a:ea typeface="微软雅黑" panose="020B0503020204020204" charset="-122"/>
              </a:endParaRPr>
            </a:p>
          </p:txBody>
        </p:sp>
        <p:grpSp>
          <p:nvGrpSpPr>
            <p:cNvPr id="68" name="组合 67"/>
            <p:cNvGrpSpPr/>
            <p:nvPr/>
          </p:nvGrpSpPr>
          <p:grpSpPr>
            <a:xfrm rot="10800000">
              <a:off x="6405" y="10682"/>
              <a:ext cx="448" cy="496"/>
              <a:chOff x="8731533" y="3617044"/>
              <a:chExt cx="625781" cy="634179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69" name="泪滴形 68"/>
              <p:cNvSpPr/>
              <p:nvPr/>
            </p:nvSpPr>
            <p:spPr>
              <a:xfrm rot="19027558">
                <a:off x="8731533" y="3625442"/>
                <a:ext cx="625781" cy="625781"/>
              </a:xfrm>
              <a:prstGeom prst="teardrop">
                <a:avLst/>
              </a:prstGeom>
              <a:solidFill>
                <a:srgbClr val="054487">
                  <a:alpha val="9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sz="900" kern="0" dirty="0">
                  <a:solidFill>
                    <a:prstClr val="black">
                      <a:lumMod val="85000"/>
                      <a:lumOff val="15000"/>
                    </a:prstClr>
                  </a:solidFill>
                  <a:ea typeface="微软雅黑" panose="020B0503020204020204" charset="-122"/>
                </a:endParaRPr>
              </a:p>
            </p:txBody>
          </p:sp>
          <p:sp>
            <p:nvSpPr>
              <p:cNvPr id="70" name="椭圆 69"/>
              <p:cNvSpPr/>
              <p:nvPr/>
            </p:nvSpPr>
            <p:spPr>
              <a:xfrm rot="10800000">
                <a:off x="8795054" y="3679645"/>
                <a:ext cx="498740" cy="498740"/>
              </a:xfrm>
              <a:prstGeom prst="ellipse">
                <a:avLst/>
              </a:prstGeom>
              <a:solidFill>
                <a:srgbClr val="00B0F0">
                  <a:alpha val="70000"/>
                </a:srgbClr>
              </a:solidFill>
              <a:ln w="25400" cap="flat" cmpd="sng" algn="ctr">
                <a:noFill/>
                <a:prstDash val="solid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sz="900" kern="0" dirty="0">
                  <a:solidFill>
                    <a:prstClr val="black">
                      <a:lumMod val="85000"/>
                      <a:lumOff val="15000"/>
                    </a:prstClr>
                  </a:solidFill>
                  <a:ea typeface="微软雅黑" panose="020B0503020204020204" charset="-122"/>
                </a:endParaRPr>
              </a:p>
            </p:txBody>
          </p:sp>
          <p:sp>
            <p:nvSpPr>
              <p:cNvPr id="71" name="文本框 73"/>
              <p:cNvSpPr txBox="1"/>
              <p:nvPr/>
            </p:nvSpPr>
            <p:spPr>
              <a:xfrm rot="10800000">
                <a:off x="8835106" y="3617044"/>
                <a:ext cx="498225" cy="616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altLang="zh-CN" sz="1400" kern="0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ea typeface="微软雅黑" panose="020B0503020204020204" charset="-122"/>
                  </a:rPr>
                  <a:t>4</a:t>
                </a:r>
              </a:p>
            </p:txBody>
          </p:sp>
        </p:grpSp>
      </p:grpSp>
      <p:grpSp>
        <p:nvGrpSpPr>
          <p:cNvPr id="72" name="组合 71"/>
          <p:cNvGrpSpPr/>
          <p:nvPr/>
        </p:nvGrpSpPr>
        <p:grpSpPr>
          <a:xfrm>
            <a:off x="5095875" y="7518320"/>
            <a:ext cx="283845" cy="311150"/>
            <a:chOff x="10750554" y="3625442"/>
            <a:chExt cx="625781" cy="625781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91" name="泪滴形 90"/>
            <p:cNvSpPr/>
            <p:nvPr/>
          </p:nvSpPr>
          <p:spPr>
            <a:xfrm rot="19027558">
              <a:off x="10750554" y="3625442"/>
              <a:ext cx="625781" cy="625781"/>
            </a:xfrm>
            <a:prstGeom prst="teardrop">
              <a:avLst/>
            </a:prstGeom>
            <a:solidFill>
              <a:srgbClr val="054487">
                <a:alpha val="9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9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方正黑体简体" pitchFamily="2" charset="-122"/>
                <a:ea typeface="方正黑体简体" pitchFamily="2" charset="-122"/>
              </a:endParaRPr>
            </a:p>
          </p:txBody>
        </p:sp>
        <p:sp>
          <p:nvSpPr>
            <p:cNvPr id="92" name="椭圆 91"/>
            <p:cNvSpPr/>
            <p:nvPr/>
          </p:nvSpPr>
          <p:spPr>
            <a:xfrm rot="10800000">
              <a:off x="10814075" y="3679645"/>
              <a:ext cx="498740" cy="498740"/>
            </a:xfrm>
            <a:prstGeom prst="ellipse">
              <a:avLst/>
            </a:prstGeom>
            <a:solidFill>
              <a:srgbClr val="00B0F0">
                <a:alpha val="70000"/>
              </a:srgbClr>
            </a:solidFill>
            <a:ln w="25400" cap="flat" cmpd="sng" algn="ctr">
              <a:noFill/>
              <a:prstDash val="solid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9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方正黑体简体" pitchFamily="2" charset="-122"/>
                <a:ea typeface="方正黑体简体" pitchFamily="2" charset="-122"/>
              </a:endParaRPr>
            </a:p>
          </p:txBody>
        </p:sp>
        <p:sp>
          <p:nvSpPr>
            <p:cNvPr id="93" name="文本框 76"/>
            <p:cNvSpPr txBox="1"/>
            <p:nvPr/>
          </p:nvSpPr>
          <p:spPr>
            <a:xfrm>
              <a:off x="10782038" y="3628700"/>
              <a:ext cx="498225" cy="6171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sz="1400" kern="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方正黑体简体" pitchFamily="2" charset="-122"/>
                  <a:ea typeface="方正黑体简体" pitchFamily="2" charset="-122"/>
                </a:rPr>
                <a:t>5</a:t>
              </a:r>
            </a:p>
          </p:txBody>
        </p:sp>
      </p:grpSp>
      <p:sp>
        <p:nvSpPr>
          <p:cNvPr id="94" name="文本框 77"/>
          <p:cNvSpPr txBox="1"/>
          <p:nvPr/>
        </p:nvSpPr>
        <p:spPr>
          <a:xfrm>
            <a:off x="1233805" y="6832520"/>
            <a:ext cx="1643380" cy="95410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ts val="2250"/>
              </a:lnSpc>
            </a:pPr>
            <a:r>
              <a:rPr lang="zh-CN" sz="1400" dirty="0">
                <a:solidFill>
                  <a:srgbClr val="FF0000"/>
                </a:solidFill>
                <a:latin typeface="方正黑体简体" pitchFamily="2" charset="-122"/>
                <a:ea typeface="方正黑体简体" pitchFamily="2" charset="-122"/>
              </a:rPr>
              <a:t>多元化交流</a:t>
            </a:r>
          </a:p>
          <a:p>
            <a:pPr algn="ctr">
              <a:lnSpc>
                <a:spcPts val="2250"/>
              </a:lnSpc>
            </a:pPr>
            <a:r>
              <a:rPr lang="zh-CN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方正黑体简体" pitchFamily="2" charset="-122"/>
                <a:ea typeface="方正黑体简体" pitchFamily="2" charset="-122"/>
              </a:rPr>
              <a:t>产业融合发展</a:t>
            </a:r>
          </a:p>
          <a:p>
            <a:pPr algn="ctr">
              <a:lnSpc>
                <a:spcPts val="2250"/>
              </a:lnSpc>
            </a:pPr>
            <a:r>
              <a:rPr lang="zh-CN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方正黑体简体" pitchFamily="2" charset="-122"/>
                <a:ea typeface="方正黑体简体" pitchFamily="2" charset="-122"/>
              </a:rPr>
              <a:t>促进行业合作</a:t>
            </a:r>
          </a:p>
        </p:txBody>
      </p:sp>
      <p:sp>
        <p:nvSpPr>
          <p:cNvPr id="96" name="文本框 79"/>
          <p:cNvSpPr txBox="1"/>
          <p:nvPr/>
        </p:nvSpPr>
        <p:spPr>
          <a:xfrm>
            <a:off x="288925" y="5601255"/>
            <a:ext cx="1391285" cy="95410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ts val="2250"/>
              </a:lnSpc>
            </a:pPr>
            <a:r>
              <a:rPr lang="zh-CN" altLang="en-US" sz="1400" dirty="0">
                <a:solidFill>
                  <a:srgbClr val="FF0000"/>
                </a:solidFill>
                <a:latin typeface="方正黑体简体" pitchFamily="2" charset="-122"/>
                <a:ea typeface="方正黑体简体" pitchFamily="2" charset="-122"/>
              </a:rPr>
              <a:t>形势分析</a:t>
            </a:r>
          </a:p>
          <a:p>
            <a:pPr algn="ctr">
              <a:lnSpc>
                <a:spcPts val="2250"/>
              </a:lnSpc>
            </a:pPr>
            <a:r>
              <a:rPr lang="zh-CN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方正黑体简体" pitchFamily="2" charset="-122"/>
                <a:ea typeface="方正黑体简体" pitchFamily="2" charset="-122"/>
              </a:rPr>
              <a:t>宏观经济分析</a:t>
            </a:r>
          </a:p>
          <a:p>
            <a:pPr algn="ctr">
              <a:lnSpc>
                <a:spcPts val="2250"/>
              </a:lnSpc>
            </a:pPr>
            <a:r>
              <a:rPr lang="zh-CN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方正黑体简体" pitchFamily="2" charset="-122"/>
                <a:ea typeface="方正黑体简体" pitchFamily="2" charset="-122"/>
              </a:rPr>
              <a:t>稀土行业分析</a:t>
            </a:r>
          </a:p>
        </p:txBody>
      </p:sp>
      <p:sp>
        <p:nvSpPr>
          <p:cNvPr id="97" name="文本框 80"/>
          <p:cNvSpPr txBox="1"/>
          <p:nvPr/>
        </p:nvSpPr>
        <p:spPr>
          <a:xfrm>
            <a:off x="3385185" y="6843315"/>
            <a:ext cx="1391285" cy="95410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ts val="2250"/>
              </a:lnSpc>
            </a:pPr>
            <a:r>
              <a:rPr lang="zh-CN" altLang="en-US" sz="1400" dirty="0">
                <a:solidFill>
                  <a:srgbClr val="FF0000"/>
                </a:solidFill>
                <a:latin typeface="方正黑体简体" pitchFamily="2" charset="-122"/>
                <a:ea typeface="方正黑体简体" pitchFamily="2" charset="-122"/>
              </a:rPr>
              <a:t>产业布局</a:t>
            </a:r>
            <a:endParaRPr lang="zh-CN" sz="1400" dirty="0">
              <a:solidFill>
                <a:prstClr val="black">
                  <a:lumMod val="85000"/>
                  <a:lumOff val="15000"/>
                </a:prstClr>
              </a:solidFill>
              <a:latin typeface="方正黑体简体" pitchFamily="2" charset="-122"/>
              <a:ea typeface="方正黑体简体" pitchFamily="2" charset="-122"/>
            </a:endParaRPr>
          </a:p>
          <a:p>
            <a:pPr algn="ctr">
              <a:lnSpc>
                <a:spcPts val="2250"/>
              </a:lnSpc>
            </a:pPr>
            <a:r>
              <a:rPr lang="zh-CN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方正黑体简体" pitchFamily="2" charset="-122"/>
                <a:ea typeface="方正黑体简体" pitchFamily="2" charset="-122"/>
              </a:rPr>
              <a:t>推动产业链布局</a:t>
            </a:r>
          </a:p>
          <a:p>
            <a:pPr algn="ctr">
              <a:lnSpc>
                <a:spcPts val="2250"/>
              </a:lnSpc>
            </a:pPr>
            <a:r>
              <a:rPr lang="zh-CN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方正黑体简体" pitchFamily="2" charset="-122"/>
                <a:ea typeface="方正黑体简体" pitchFamily="2" charset="-122"/>
              </a:rPr>
              <a:t>实现企业降本增效</a:t>
            </a:r>
          </a:p>
        </p:txBody>
      </p:sp>
      <p:sp>
        <p:nvSpPr>
          <p:cNvPr id="98" name="文本框 81"/>
          <p:cNvSpPr txBox="1"/>
          <p:nvPr/>
        </p:nvSpPr>
        <p:spPr>
          <a:xfrm>
            <a:off x="4523740" y="5633005"/>
            <a:ext cx="1391285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ts val="2625"/>
              </a:lnSpc>
            </a:pPr>
            <a:r>
              <a:rPr lang="zh-CN" altLang="en-US" sz="1400" dirty="0">
                <a:solidFill>
                  <a:srgbClr val="FF0000"/>
                </a:solidFill>
                <a:latin typeface="方正黑体简体" pitchFamily="2" charset="-122"/>
                <a:ea typeface="方正黑体简体" pitchFamily="2" charset="-122"/>
              </a:rPr>
              <a:t>趋势推动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latin typeface="方正黑体简体" pitchFamily="2" charset="-122"/>
              <a:ea typeface="方正黑体简体" pitchFamily="2" charset="-122"/>
            </a:endParaRPr>
          </a:p>
          <a:p>
            <a:pPr algn="ctr">
              <a:lnSpc>
                <a:spcPts val="2250"/>
              </a:lnSpc>
            </a:pPr>
            <a:r>
              <a:rPr lang="zh-CN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方正黑体简体" pitchFamily="2" charset="-122"/>
                <a:ea typeface="方正黑体简体" pitchFamily="2" charset="-122"/>
              </a:rPr>
              <a:t>助力市场趋势发展</a:t>
            </a:r>
          </a:p>
          <a:p>
            <a:pPr algn="ctr">
              <a:lnSpc>
                <a:spcPts val="2250"/>
              </a:lnSpc>
            </a:pPr>
            <a:r>
              <a:rPr lang="zh-CN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方正黑体简体" pitchFamily="2" charset="-122"/>
                <a:ea typeface="方正黑体简体" pitchFamily="2" charset="-122"/>
              </a:rPr>
              <a:t>共创行业广阔前景</a:t>
            </a:r>
          </a:p>
        </p:txBody>
      </p:sp>
      <p:sp>
        <p:nvSpPr>
          <p:cNvPr id="99" name="文本框 82"/>
          <p:cNvSpPr txBox="1"/>
          <p:nvPr/>
        </p:nvSpPr>
        <p:spPr>
          <a:xfrm>
            <a:off x="5392420" y="6857285"/>
            <a:ext cx="1391285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ts val="2625"/>
              </a:lnSpc>
            </a:pPr>
            <a:r>
              <a:rPr lang="zh-CN" altLang="en-US" sz="1400" dirty="0">
                <a:solidFill>
                  <a:srgbClr val="FF0000"/>
                </a:solidFill>
                <a:latin typeface="方正黑体简体" pitchFamily="2" charset="-122"/>
                <a:ea typeface="方正黑体简体" pitchFamily="2" charset="-122"/>
              </a:rPr>
              <a:t>群星云集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latin typeface="方正黑体简体" pitchFamily="2" charset="-122"/>
              <a:ea typeface="方正黑体简体" pitchFamily="2" charset="-122"/>
            </a:endParaRPr>
          </a:p>
          <a:p>
            <a:pPr algn="ctr">
              <a:lnSpc>
                <a:spcPts val="2250"/>
              </a:lnSpc>
            </a:pPr>
            <a:r>
              <a:rPr lang="zh-CN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方正黑体简体" pitchFamily="2" charset="-122"/>
                <a:ea typeface="方正黑体简体" pitchFamily="2" charset="-122"/>
              </a:rPr>
              <a:t>行业</a:t>
            </a:r>
            <a:r>
              <a:rPr lang="zh-CN" altLang="en-US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方正黑体简体" pitchFamily="2" charset="-122"/>
                <a:ea typeface="方正黑体简体" pitchFamily="2" charset="-122"/>
              </a:rPr>
              <a:t>专家</a:t>
            </a:r>
            <a:r>
              <a:rPr lang="zh-CN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方正黑体简体" pitchFamily="2" charset="-122"/>
                <a:ea typeface="方正黑体简体" pitchFamily="2" charset="-122"/>
              </a:rPr>
              <a:t>齐聚</a:t>
            </a:r>
          </a:p>
          <a:p>
            <a:pPr algn="ctr">
              <a:lnSpc>
                <a:spcPts val="2250"/>
              </a:lnSpc>
            </a:pPr>
            <a:r>
              <a:rPr lang="zh-CN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方正黑体简体" pitchFamily="2" charset="-122"/>
                <a:ea typeface="方正黑体简体" pitchFamily="2" charset="-122"/>
              </a:rPr>
              <a:t>点亮后市发展</a:t>
            </a:r>
          </a:p>
        </p:txBody>
      </p:sp>
      <p:grpSp>
        <p:nvGrpSpPr>
          <p:cNvPr id="102" name="组合 101"/>
          <p:cNvGrpSpPr/>
          <p:nvPr/>
        </p:nvGrpSpPr>
        <p:grpSpPr>
          <a:xfrm>
            <a:off x="1872" y="5212508"/>
            <a:ext cx="2467610" cy="369570"/>
            <a:chOff x="1" y="1907"/>
            <a:chExt cx="3886" cy="582"/>
          </a:xfrm>
        </p:grpSpPr>
        <p:grpSp>
          <p:nvGrpSpPr>
            <p:cNvPr id="103" name="组合 102"/>
            <p:cNvGrpSpPr/>
            <p:nvPr/>
          </p:nvGrpSpPr>
          <p:grpSpPr>
            <a:xfrm>
              <a:off x="455" y="1907"/>
              <a:ext cx="3432" cy="582"/>
              <a:chOff x="614" y="957"/>
              <a:chExt cx="3432" cy="582"/>
            </a:xfrm>
          </p:grpSpPr>
          <p:sp>
            <p:nvSpPr>
              <p:cNvPr id="104" name="文本框 103"/>
              <p:cNvSpPr txBox="1"/>
              <p:nvPr/>
            </p:nvSpPr>
            <p:spPr>
              <a:xfrm>
                <a:off x="614" y="957"/>
                <a:ext cx="1728" cy="5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b="1" dirty="0">
                    <a:solidFill>
                      <a:srgbClr val="D09EFE"/>
                    </a:solidFill>
                    <a:latin typeface="方正黑体简体" pitchFamily="2" charset="-122"/>
                    <a:ea typeface="方正黑体简体" pitchFamily="2" charset="-122"/>
                  </a:rPr>
                  <a:t>会议亮点</a:t>
                </a:r>
              </a:p>
            </p:txBody>
          </p:sp>
          <p:sp>
            <p:nvSpPr>
              <p:cNvPr id="105" name="文本框 104"/>
              <p:cNvSpPr txBox="1"/>
              <p:nvPr/>
            </p:nvSpPr>
            <p:spPr>
              <a:xfrm>
                <a:off x="2342" y="957"/>
                <a:ext cx="1704" cy="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>
                  <a:buClrTx/>
                  <a:buSzTx/>
                  <a:buFontTx/>
                </a:pPr>
                <a:r>
                  <a:rPr lang="zh-CN" altLang="en-US" b="1" dirty="0">
                    <a:solidFill>
                      <a:srgbClr val="D09EFE"/>
                    </a:solidFill>
                    <a:latin typeface="方正黑体简体" pitchFamily="2" charset="-122"/>
                    <a:ea typeface="方正黑体简体" pitchFamily="2" charset="-122"/>
                  </a:rPr>
                  <a:t>Highlight</a:t>
                </a:r>
              </a:p>
            </p:txBody>
          </p:sp>
        </p:grpSp>
        <p:sp>
          <p:nvSpPr>
            <p:cNvPr id="106" name="等腰三角形 105"/>
            <p:cNvSpPr/>
            <p:nvPr/>
          </p:nvSpPr>
          <p:spPr>
            <a:xfrm rot="5400000">
              <a:off x="-27" y="1970"/>
              <a:ext cx="509" cy="454"/>
            </a:xfrm>
            <a:prstGeom prst="triangle">
              <a:avLst/>
            </a:prstGeom>
            <a:solidFill>
              <a:srgbClr val="96E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7" name="任意多边形 106"/>
          <p:cNvSpPr/>
          <p:nvPr/>
        </p:nvSpPr>
        <p:spPr>
          <a:xfrm flipV="1">
            <a:off x="4827270" y="5848905"/>
            <a:ext cx="1496060" cy="930910"/>
          </a:xfrm>
          <a:custGeom>
            <a:avLst/>
            <a:gdLst>
              <a:gd name="connsiteX0" fmla="*/ 0 w 3099660"/>
              <a:gd name="connsiteY0" fmla="*/ 0 h 1749956"/>
              <a:gd name="connsiteX1" fmla="*/ 2194803 w 3099660"/>
              <a:gd name="connsiteY1" fmla="*/ 0 h 1749956"/>
              <a:gd name="connsiteX2" fmla="*/ 3099660 w 3099660"/>
              <a:gd name="connsiteY2" fmla="*/ 904857 h 1749956"/>
              <a:gd name="connsiteX3" fmla="*/ 3099660 w 3099660"/>
              <a:gd name="connsiteY3" fmla="*/ 1749956 h 1749956"/>
              <a:gd name="connsiteX4" fmla="*/ 2789696 w 3099660"/>
              <a:gd name="connsiteY4" fmla="*/ 1749956 h 1749956"/>
              <a:gd name="connsiteX5" fmla="*/ 2789696 w 3099660"/>
              <a:gd name="connsiteY5" fmla="*/ 1069853 h 1749956"/>
              <a:gd name="connsiteX6" fmla="*/ 2029809 w 3099660"/>
              <a:gd name="connsiteY6" fmla="*/ 309966 h 1749956"/>
              <a:gd name="connsiteX7" fmla="*/ 0 w 3099660"/>
              <a:gd name="connsiteY7" fmla="*/ 309966 h 174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99660" h="1749956">
                <a:moveTo>
                  <a:pt x="0" y="0"/>
                </a:moveTo>
                <a:lnTo>
                  <a:pt x="2194803" y="0"/>
                </a:lnTo>
                <a:cubicBezTo>
                  <a:pt x="2694542" y="0"/>
                  <a:pt x="3099660" y="405118"/>
                  <a:pt x="3099660" y="904857"/>
                </a:cubicBezTo>
                <a:lnTo>
                  <a:pt x="3099660" y="1749956"/>
                </a:lnTo>
                <a:lnTo>
                  <a:pt x="2789696" y="1749956"/>
                </a:lnTo>
                <a:lnTo>
                  <a:pt x="2789696" y="1069853"/>
                </a:lnTo>
                <a:cubicBezTo>
                  <a:pt x="2789696" y="650179"/>
                  <a:pt x="2449483" y="309966"/>
                  <a:pt x="2029809" y="309966"/>
                </a:cubicBezTo>
                <a:lnTo>
                  <a:pt x="0" y="309966"/>
                </a:lnTo>
                <a:close/>
              </a:path>
            </a:pathLst>
          </a:custGeom>
          <a:solidFill>
            <a:srgbClr val="053FC1"/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algn="ctr">
              <a:defRPr/>
            </a:pPr>
            <a:endParaRPr lang="zh-CN" altLang="en-US" sz="900" kern="0" dirty="0">
              <a:solidFill>
                <a:prstClr val="black">
                  <a:lumMod val="85000"/>
                  <a:lumOff val="15000"/>
                </a:prstClr>
              </a:solidFill>
              <a:latin typeface="方正黑体简体" pitchFamily="2" charset="-122"/>
              <a:ea typeface="方正黑体简体" pitchFamily="2" charset="-122"/>
            </a:endParaRPr>
          </a:p>
        </p:txBody>
      </p:sp>
      <p:grpSp>
        <p:nvGrpSpPr>
          <p:cNvPr id="110" name="组合 109"/>
          <p:cNvGrpSpPr/>
          <p:nvPr/>
        </p:nvGrpSpPr>
        <p:grpSpPr>
          <a:xfrm>
            <a:off x="5934075" y="5415200"/>
            <a:ext cx="647700" cy="708660"/>
            <a:chOff x="6103" y="10373"/>
            <a:chExt cx="1020" cy="1116"/>
          </a:xfrm>
        </p:grpSpPr>
        <p:sp>
          <p:nvSpPr>
            <p:cNvPr id="111" name="椭圆 110"/>
            <p:cNvSpPr/>
            <p:nvPr/>
          </p:nvSpPr>
          <p:spPr>
            <a:xfrm>
              <a:off x="6103" y="10373"/>
              <a:ext cx="1021" cy="1117"/>
            </a:xfrm>
            <a:prstGeom prst="ellipse">
              <a:avLst/>
            </a:prstGeom>
            <a:gradFill>
              <a:gsLst>
                <a:gs pos="15000">
                  <a:srgbClr val="00B0F0"/>
                </a:gs>
                <a:gs pos="31000">
                  <a:srgbClr val="0070C0"/>
                </a:gs>
                <a:gs pos="63000">
                  <a:srgbClr val="FFFB6C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25400" cap="flat" cmpd="sng" algn="ctr">
              <a:noFill/>
              <a:prstDash val="solid"/>
            </a:ln>
            <a:effectLst>
              <a:glow rad="127000">
                <a:srgbClr val="5D552C">
                  <a:alpha val="4000"/>
                </a:srgbClr>
              </a:glow>
              <a:softEdge rad="0"/>
            </a:effectLst>
          </p:spPr>
          <p:txBody>
            <a:bodyPr lIns="68580" tIns="34290" rIns="68580" bIns="34290" rtlCol="0" anchor="ctr"/>
            <a:lstStyle/>
            <a:p>
              <a:pPr algn="ctr">
                <a:defRPr/>
              </a:pPr>
              <a:endParaRPr lang="zh-CN" altLang="en-US" sz="1400" kern="0" dirty="0">
                <a:solidFill>
                  <a:prstClr val="black">
                    <a:lumMod val="85000"/>
                    <a:lumOff val="15000"/>
                  </a:prstClr>
                </a:solidFill>
                <a:ea typeface="微软雅黑" panose="020B0503020204020204" charset="-122"/>
              </a:endParaRPr>
            </a:p>
          </p:txBody>
        </p:sp>
        <p:grpSp>
          <p:nvGrpSpPr>
            <p:cNvPr id="112" name="组合 111"/>
            <p:cNvGrpSpPr/>
            <p:nvPr/>
          </p:nvGrpSpPr>
          <p:grpSpPr>
            <a:xfrm rot="10800000">
              <a:off x="6405" y="10682"/>
              <a:ext cx="448" cy="496"/>
              <a:chOff x="8731533" y="3617044"/>
              <a:chExt cx="625781" cy="634179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13" name="泪滴形 112"/>
              <p:cNvSpPr/>
              <p:nvPr/>
            </p:nvSpPr>
            <p:spPr>
              <a:xfrm rot="19027558">
                <a:off x="8731533" y="3625442"/>
                <a:ext cx="625781" cy="625781"/>
              </a:xfrm>
              <a:prstGeom prst="teardrop">
                <a:avLst/>
              </a:prstGeom>
              <a:solidFill>
                <a:srgbClr val="054487">
                  <a:alpha val="9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sz="900" kern="0" dirty="0">
                  <a:solidFill>
                    <a:prstClr val="black">
                      <a:lumMod val="85000"/>
                      <a:lumOff val="15000"/>
                    </a:prstClr>
                  </a:solidFill>
                  <a:ea typeface="微软雅黑" panose="020B0503020204020204" charset="-122"/>
                </a:endParaRPr>
              </a:p>
            </p:txBody>
          </p:sp>
          <p:sp>
            <p:nvSpPr>
              <p:cNvPr id="114" name="椭圆 113"/>
              <p:cNvSpPr/>
              <p:nvPr/>
            </p:nvSpPr>
            <p:spPr>
              <a:xfrm rot="10800000">
                <a:off x="8795054" y="3679645"/>
                <a:ext cx="498740" cy="498740"/>
              </a:xfrm>
              <a:prstGeom prst="ellipse">
                <a:avLst/>
              </a:prstGeom>
              <a:solidFill>
                <a:srgbClr val="00B0F0">
                  <a:alpha val="70000"/>
                </a:srgbClr>
              </a:solidFill>
              <a:ln w="25400" cap="flat" cmpd="sng" algn="ctr">
                <a:noFill/>
                <a:prstDash val="solid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sz="900" kern="0" dirty="0">
                  <a:solidFill>
                    <a:prstClr val="black">
                      <a:lumMod val="85000"/>
                      <a:lumOff val="15000"/>
                    </a:prstClr>
                  </a:solidFill>
                  <a:ea typeface="微软雅黑" panose="020B0503020204020204" charset="-122"/>
                </a:endParaRPr>
              </a:p>
            </p:txBody>
          </p:sp>
          <p:sp>
            <p:nvSpPr>
              <p:cNvPr id="115" name="文本框 73"/>
              <p:cNvSpPr txBox="1"/>
              <p:nvPr/>
            </p:nvSpPr>
            <p:spPr>
              <a:xfrm rot="10800000">
                <a:off x="8835106" y="3617044"/>
                <a:ext cx="498225" cy="617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altLang="zh-CN" sz="1400" kern="0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ea typeface="微软雅黑" panose="020B0503020204020204" charset="-122"/>
                  </a:rPr>
                  <a:t>6</a:t>
                </a:r>
              </a:p>
            </p:txBody>
          </p:sp>
        </p:grpSp>
      </p:grpSp>
      <p:sp>
        <p:nvSpPr>
          <p:cNvPr id="116" name="文本框 81"/>
          <p:cNvSpPr txBox="1"/>
          <p:nvPr/>
        </p:nvSpPr>
        <p:spPr>
          <a:xfrm>
            <a:off x="2418080" y="5601255"/>
            <a:ext cx="1391285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ts val="2625"/>
              </a:lnSpc>
            </a:pPr>
            <a:r>
              <a:rPr lang="zh-CN" altLang="en-US" sz="1400" dirty="0">
                <a:solidFill>
                  <a:srgbClr val="FF0000"/>
                </a:solidFill>
                <a:latin typeface="方正黑体简体" pitchFamily="2" charset="-122"/>
                <a:ea typeface="方正黑体简体" pitchFamily="2" charset="-122"/>
              </a:rPr>
              <a:t>行业大咖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latin typeface="方正黑体简体" pitchFamily="2" charset="-122"/>
              <a:ea typeface="方正黑体简体" pitchFamily="2" charset="-122"/>
            </a:endParaRPr>
          </a:p>
          <a:p>
            <a:pPr algn="ctr">
              <a:lnSpc>
                <a:spcPts val="2250"/>
              </a:lnSpc>
            </a:pPr>
            <a:r>
              <a:rPr lang="zh-CN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方正黑体简体" pitchFamily="2" charset="-122"/>
                <a:ea typeface="方正黑体简体" pitchFamily="2" charset="-122"/>
              </a:rPr>
              <a:t>大咖坐镇</a:t>
            </a:r>
          </a:p>
          <a:p>
            <a:pPr algn="ctr">
              <a:lnSpc>
                <a:spcPts val="2250"/>
              </a:lnSpc>
            </a:pPr>
            <a:r>
              <a:rPr lang="zh-CN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方正黑体简体" pitchFamily="2" charset="-122"/>
                <a:ea typeface="方正黑体简体" pitchFamily="2" charset="-122"/>
              </a:rPr>
              <a:t>指点迷津</a:t>
            </a:r>
          </a:p>
        </p:txBody>
      </p:sp>
      <p:sp>
        <p:nvSpPr>
          <p:cNvPr id="117" name="矩形 116"/>
          <p:cNvSpPr/>
          <p:nvPr/>
        </p:nvSpPr>
        <p:spPr>
          <a:xfrm>
            <a:off x="5934075" y="6616620"/>
            <a:ext cx="932180" cy="163195"/>
          </a:xfrm>
          <a:prstGeom prst="rect">
            <a:avLst/>
          </a:prstGeom>
          <a:solidFill>
            <a:srgbClr val="FF88FF"/>
          </a:solidFill>
          <a:ln w="25400" cmpd="sng">
            <a:noFill/>
            <a:miter lim="800000"/>
          </a:ln>
        </p:spPr>
        <p:txBody>
          <a:bodyPr lIns="776478" tIns="361951" rIns="1776222" bIns="2536189" anchor="ctr"/>
          <a:lstStyle/>
          <a:p>
            <a:pPr marL="0" marR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</a:pPr>
            <a:endParaRPr kumimoji="0" lang="zh-CN" altLang="en-US" sz="29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方正黑体简体" pitchFamily="2" charset="-122"/>
              <a:ea typeface="方正黑体简体" pitchFamily="2" charset="-122"/>
              <a:sym typeface="宋体" panose="02010600030101010101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" y="0"/>
            <a:ext cx="6857767" cy="1208405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-10160" y="9480550"/>
            <a:ext cx="6867525" cy="422275"/>
            <a:chOff x="-16" y="14930"/>
            <a:chExt cx="10815" cy="665"/>
          </a:xfrm>
        </p:grpSpPr>
        <p:sp>
          <p:nvSpPr>
            <p:cNvPr id="18" name="矩形 17"/>
            <p:cNvSpPr/>
            <p:nvPr/>
          </p:nvSpPr>
          <p:spPr>
            <a:xfrm>
              <a:off x="-16" y="14930"/>
              <a:ext cx="10815" cy="665"/>
            </a:xfrm>
            <a:prstGeom prst="rect">
              <a:avLst/>
            </a:prstGeom>
            <a:solidFill>
              <a:srgbClr val="51BD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黑体简体" pitchFamily="2" charset="-122"/>
                <a:ea typeface="方正黑体简体" pitchFamily="2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" y="15045"/>
              <a:ext cx="10796" cy="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</a:rPr>
                <a:t>【主办单位】</a:t>
              </a:r>
              <a:r>
                <a:rPr lang="zh-CN" altLang="en-US" sz="1200" b="1" dirty="0">
                  <a:solidFill>
                    <a:schemeClr val="bg1"/>
                  </a:solidFill>
                  <a:effectLst/>
                  <a:latin typeface="方正黑体简体" pitchFamily="2" charset="-122"/>
                  <a:ea typeface="方正黑体简体" pitchFamily="2" charset="-122"/>
                  <a:sym typeface="+mn-ea"/>
                </a:rPr>
                <a:t>百川盈孚</a:t>
              </a:r>
              <a:r>
                <a:rPr lang="en-US" sz="1200" b="1" dirty="0">
                  <a:solidFill>
                    <a:schemeClr val="bg1"/>
                  </a:solidFill>
                  <a:effectLst/>
                  <a:latin typeface="方正黑体简体" pitchFamily="2" charset="-122"/>
                  <a:ea typeface="方正黑体简体" pitchFamily="2" charset="-122"/>
                  <a:sym typeface="+mn-ea"/>
                </a:rPr>
                <a:t>                     </a:t>
              </a:r>
              <a:r>
                <a:rPr lang="zh-CN" altLang="en-US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【会议时间】</a:t>
              </a:r>
              <a:r>
                <a:rPr lang="en-US" altLang="zh-CN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2022</a:t>
              </a:r>
              <a:r>
                <a:rPr lang="zh-CN" altLang="en-US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年</a:t>
              </a:r>
              <a:r>
                <a:rPr lang="en-US" altLang="zh-CN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3</a:t>
              </a:r>
              <a:r>
                <a:rPr lang="zh-CN" altLang="en-US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月</a:t>
              </a:r>
              <a:r>
                <a:rPr lang="en-US" altLang="zh-CN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2-4</a:t>
              </a:r>
              <a:r>
                <a:rPr lang="zh-CN" altLang="en-US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日                  【地点】江西赣州</a:t>
              </a:r>
              <a:endParaRPr lang="zh-CN" altLang="en-US" sz="1200" b="1" dirty="0">
                <a:solidFill>
                  <a:schemeClr val="bg1"/>
                </a:solidFill>
                <a:effectLst/>
                <a:latin typeface="方正黑体简体" pitchFamily="2" charset="-122"/>
                <a:ea typeface="方正黑体简体" pitchFamily="2" charset="-122"/>
                <a:sym typeface="+mn-ea"/>
              </a:endParaRPr>
            </a:p>
          </p:txBody>
        </p:sp>
      </p:grpSp>
      <p:graphicFrame>
        <p:nvGraphicFramePr>
          <p:cNvPr id="73" name="表格 72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2327463"/>
              </p:ext>
            </p:extLst>
          </p:nvPr>
        </p:nvGraphicFramePr>
        <p:xfrm>
          <a:off x="164465" y="8088254"/>
          <a:ext cx="6691630" cy="1329690"/>
        </p:xfrm>
        <a:graphic>
          <a:graphicData uri="http://schemas.openxmlformats.org/drawingml/2006/table">
            <a:tbl>
              <a:tblPr firstRow="1" bandRow="1"/>
              <a:tblGrid>
                <a:gridCol w="146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2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1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9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2740">
                <a:tc grid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800" b="1" dirty="0">
                          <a:solidFill>
                            <a:srgbClr val="F96D88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百川</a:t>
                      </a:r>
                      <a:r>
                        <a:rPr lang="zh-CN" altLang="en-US" sz="1800" b="1" dirty="0">
                          <a:solidFill>
                            <a:srgbClr val="F96D88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盈孚</a:t>
                      </a:r>
                      <a:r>
                        <a:rPr lang="zh-CN" sz="1800" b="1" dirty="0">
                          <a:solidFill>
                            <a:srgbClr val="F96D88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会务组</a:t>
                      </a:r>
                      <a:r>
                        <a:rPr lang="en-US" altLang="zh-CN" sz="1800" b="1" dirty="0">
                          <a:solidFill>
                            <a:srgbClr val="F96D88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 Contact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rgbClr val="F96D88"/>
                      </a:solidFill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9050">
                      <a:solidFill>
                        <a:srgbClr val="F96D88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9050">
                      <a:solidFill>
                        <a:srgbClr val="F96D88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9050">
                      <a:solidFill>
                        <a:srgbClr val="F96D88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230">
                <a:tc>
                  <a:txBody>
                    <a:bodyPr/>
                    <a:lstStyle/>
                    <a:p>
                      <a:pPr marL="0" indent="0" algn="ctr" defTabSz="6858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zh-CN" sz="1200" b="0" kern="120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杜帅兵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6858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en-US" sz="1200" b="0" kern="120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18500225837</a:t>
                      </a:r>
                      <a:endParaRPr lang="zh-CN" sz="1200" b="0" kern="1200" dirty="0">
                        <a:solidFill>
                          <a:srgbClr val="404040"/>
                        </a:solidFill>
                        <a:latin typeface="方正黑体简体" pitchFamily="2" charset="-122"/>
                        <a:ea typeface="方正黑体简体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6858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zh-CN" sz="1200" b="0" kern="120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李鹏博</a:t>
                      </a:r>
                    </a:p>
                  </a:txBody>
                  <a:tcPr marL="68580" marR="6858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6858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en-US" sz="1200" b="0" kern="120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17624076621</a:t>
                      </a:r>
                      <a:endParaRPr lang="zh-CN" sz="1200" b="0" kern="1200" dirty="0">
                        <a:solidFill>
                          <a:srgbClr val="404040"/>
                        </a:solidFill>
                        <a:latin typeface="方正黑体简体" pitchFamily="2" charset="-122"/>
                        <a:ea typeface="方正黑体简体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595">
                <a:tc>
                  <a:txBody>
                    <a:bodyPr/>
                    <a:lstStyle/>
                    <a:p>
                      <a:pPr marL="0" indent="0" algn="ctr" defTabSz="6858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zh-CN" sz="1200" b="0" kern="120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孟祥苓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6858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en-US" sz="1200" b="0" kern="120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18741660154</a:t>
                      </a:r>
                      <a:endParaRPr lang="zh-CN" sz="1200" b="0" kern="1200" dirty="0">
                        <a:solidFill>
                          <a:srgbClr val="404040"/>
                        </a:solidFill>
                        <a:latin typeface="方正黑体简体" pitchFamily="2" charset="-122"/>
                        <a:ea typeface="方正黑体简体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6858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zh-CN" sz="1200" b="0" kern="120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王佳玮</a:t>
                      </a:r>
                    </a:p>
                  </a:txBody>
                  <a:tcPr marL="68580" marR="6858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6858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en-US" sz="1200" b="0" kern="120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18945198759</a:t>
                      </a:r>
                      <a:endParaRPr lang="zh-CN" sz="1200" b="0" kern="1200" dirty="0">
                        <a:solidFill>
                          <a:srgbClr val="404040"/>
                        </a:solidFill>
                        <a:latin typeface="方正黑体简体" pitchFamily="2" charset="-122"/>
                        <a:ea typeface="方正黑体简体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indent="0" algn="ctr" defTabSz="6858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zh-CN" sz="1200" b="0" kern="120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于宏盼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 w="19050">
                      <a:solidFill>
                        <a:srgbClr val="F96D88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6858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en-US" sz="1200" b="0" kern="120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15596863365</a:t>
                      </a:r>
                      <a:endParaRPr lang="zh-CN" sz="1200" b="0" kern="1200" dirty="0">
                        <a:solidFill>
                          <a:srgbClr val="404040"/>
                        </a:solidFill>
                        <a:latin typeface="方正黑体简体" pitchFamily="2" charset="-122"/>
                        <a:ea typeface="方正黑体简体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 w="19050">
                      <a:solidFill>
                        <a:srgbClr val="F96D88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685800" rtl="0" eaLnBrk="1" latinLnBrk="0" hangingPunct="1">
                        <a:buNone/>
                      </a:pPr>
                      <a:r>
                        <a:rPr lang="zh-CN" altLang="en-US" sz="1200" b="0" kern="120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单莹莹</a:t>
                      </a:r>
                    </a:p>
                  </a:txBody>
                  <a:tcPr marL="12700" marR="12700" marT="1270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 w="19050">
                      <a:solidFill>
                        <a:srgbClr val="F96D88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685800" rtl="0" eaLnBrk="1" latinLnBrk="0" hangingPunct="1">
                        <a:buNone/>
                      </a:pPr>
                      <a:r>
                        <a:rPr lang="en-US" sz="1200" b="0" kern="120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17641016220</a:t>
                      </a:r>
                    </a:p>
                  </a:txBody>
                  <a:tcPr marL="12700" marR="12700" marT="1270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 w="19050">
                      <a:solidFill>
                        <a:srgbClr val="F96D88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表格 59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36788001"/>
              </p:ext>
            </p:extLst>
          </p:nvPr>
        </p:nvGraphicFramePr>
        <p:xfrm>
          <a:off x="139603" y="7272666"/>
          <a:ext cx="6578793" cy="1973498"/>
        </p:xfrm>
        <a:graphic>
          <a:graphicData uri="http://schemas.openxmlformats.org/drawingml/2006/table">
            <a:tbl>
              <a:tblPr firstRow="1" bandRow="1"/>
              <a:tblGrid>
                <a:gridCol w="6578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2382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800" b="1" dirty="0">
                          <a:solidFill>
                            <a:schemeClr val="tx1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微软雅黑" panose="020B0503020204020204" charset="-122"/>
                        </a:rPr>
                        <a:t>20</a:t>
                      </a:r>
                      <a:r>
                        <a:rPr lang="en-US" altLang="zh-CN" sz="1800" b="1" dirty="0">
                          <a:solidFill>
                            <a:schemeClr val="tx1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微软雅黑" panose="020B0503020204020204" charset="-122"/>
                        </a:rPr>
                        <a:t>21</a:t>
                      </a:r>
                      <a:r>
                        <a:rPr lang="zh-CN" sz="1800" b="1" dirty="0">
                          <a:solidFill>
                            <a:schemeClr val="tx1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微软雅黑" panose="020B0503020204020204" charset="-122"/>
                        </a:rPr>
                        <a:t>年度全国</a:t>
                      </a:r>
                      <a:r>
                        <a:rPr lang="zh-CN" altLang="en-US" sz="1800" b="1" dirty="0">
                          <a:solidFill>
                            <a:schemeClr val="tx1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微软雅黑" panose="020B0503020204020204" charset="-122"/>
                        </a:rPr>
                        <a:t>稀土</a:t>
                      </a:r>
                      <a:r>
                        <a:rPr lang="zh-CN" sz="1800" b="1" dirty="0">
                          <a:solidFill>
                            <a:schemeClr val="tx1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微软雅黑" panose="020B0503020204020204" charset="-122"/>
                        </a:rPr>
                        <a:t>行业颁奖盛典</a:t>
                      </a:r>
                      <a:endParaRPr lang="zh-CN" altLang="en-US" sz="1800" b="1" dirty="0">
                        <a:solidFill>
                          <a:schemeClr val="tx1"/>
                        </a:solidFill>
                        <a:latin typeface="方正黑体简体" pitchFamily="2" charset="-122"/>
                        <a:ea typeface="方正黑体简体" pitchFamily="2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rgbClr val="F96D88"/>
                      </a:solidFill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779">
                <a:tc>
                  <a:txBody>
                    <a:bodyPr/>
                    <a:lstStyle/>
                    <a:p>
                      <a:pPr marL="0" indent="0" algn="ctr" defTabSz="685800" rtl="0" eaLnBrk="1" latinLnBrk="0" hangingPunct="1">
                        <a:buNone/>
                      </a:pPr>
                      <a:r>
                        <a:rPr lang="en-US" altLang="zh-CN" sz="1400" b="0" kern="120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微软雅黑" panose="020B0503020204020204" charset="-122"/>
                        </a:rPr>
                        <a:t>2021</a:t>
                      </a:r>
                      <a:r>
                        <a:rPr lang="zh-CN" altLang="en-US" sz="1400" b="0" kern="120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微软雅黑" panose="020B0503020204020204" charset="-122"/>
                        </a:rPr>
                        <a:t>年度全国稀土行业杰出贡献奖 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779">
                <a:tc>
                  <a:txBody>
                    <a:bodyPr/>
                    <a:lstStyle/>
                    <a:p>
                      <a:pPr marL="0" indent="0" algn="ctr" defTabSz="685800" rtl="0" eaLnBrk="1" latinLnBrk="0" hangingPunct="1">
                        <a:buNone/>
                      </a:pPr>
                      <a:r>
                        <a:rPr lang="en-US" altLang="zh-CN" sz="1400" b="0" kern="120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微软雅黑" panose="020B0503020204020204" charset="-122"/>
                        </a:rPr>
                        <a:t>2021</a:t>
                      </a:r>
                      <a:r>
                        <a:rPr lang="zh-CN" altLang="en-US" sz="1400" b="0" kern="120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微软雅黑" panose="020B0503020204020204" charset="-122"/>
                        </a:rPr>
                        <a:t>年度全国稀土金属优质品牌奖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779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微软雅黑" panose="020B0503020204020204" charset="-122"/>
                        </a:rPr>
                        <a:t>2021</a:t>
                      </a:r>
                      <a:r>
                        <a:rPr lang="zh-CN" altLang="en-US" sz="1400" b="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微软雅黑" panose="020B0503020204020204" charset="-122"/>
                        </a:rPr>
                        <a:t>年度全国稀土永磁优秀企业奖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779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微软雅黑" panose="020B0503020204020204" charset="-122"/>
                        </a:rPr>
                        <a:t>2021</a:t>
                      </a:r>
                      <a:r>
                        <a:rPr lang="zh-CN" altLang="en-US" sz="1400" b="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微软雅黑" panose="020B0503020204020204" charset="-122"/>
                        </a:rPr>
                        <a:t>年度全国稀土行业再生资源优秀企业奖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34943305"/>
              </p:ext>
            </p:extLst>
          </p:nvPr>
        </p:nvGraphicFramePr>
        <p:xfrm>
          <a:off x="164465" y="1818318"/>
          <a:ext cx="6542088" cy="1719580"/>
        </p:xfrm>
        <a:graphic>
          <a:graphicData uri="http://schemas.openxmlformats.org/drawingml/2006/table">
            <a:tbl>
              <a:tblPr firstRow="1" bandRow="1"/>
              <a:tblGrid>
                <a:gridCol w="2275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6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9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01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1" dirty="0">
                          <a:solidFill>
                            <a:srgbClr val="FFFFFF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日期</a:t>
                      </a:r>
                      <a:endParaRPr lang="zh-CN" altLang="en-US" sz="1400" b="1" dirty="0">
                        <a:solidFill>
                          <a:srgbClr val="FFFFFF"/>
                        </a:solidFill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1" dirty="0">
                          <a:solidFill>
                            <a:srgbClr val="FFFFFF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时间</a:t>
                      </a:r>
                      <a:endParaRPr lang="zh-CN" altLang="en-US" sz="1400" b="1" dirty="0">
                        <a:solidFill>
                          <a:srgbClr val="FFFFFF"/>
                        </a:solidFill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12700" marR="12700" marT="1270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6D8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FFFFFF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议程安排</a:t>
                      </a:r>
                      <a:endParaRPr lang="zh-CN" altLang="en-US" sz="1400" b="1">
                        <a:solidFill>
                          <a:srgbClr val="FFFFFF"/>
                        </a:solidFill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12700" marR="12700" marT="1270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6D8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b="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  3</a:t>
                      </a:r>
                      <a:r>
                        <a:rPr lang="zh-CN" sz="1200" b="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 月</a:t>
                      </a:r>
                      <a:r>
                        <a:rPr lang="en-US" altLang="zh-CN" sz="1200" b="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2</a:t>
                      </a:r>
                      <a:r>
                        <a:rPr lang="zh-CN" sz="1200" b="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 日（周三）</a:t>
                      </a:r>
                      <a:endParaRPr lang="zh-CN" altLang="en-US" sz="1200" b="0" dirty="0">
                        <a:solidFill>
                          <a:srgbClr val="404040"/>
                        </a:solidFill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w="6350">
                      <a:solidFill>
                        <a:srgbClr val="D9D9D9"/>
                      </a:solidFill>
                      <a:prstDash val="dash"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14:00-20:00</a:t>
                      </a:r>
                      <a:endParaRPr lang="en-US" altLang="en-US" sz="1200" b="0" dirty="0">
                        <a:solidFill>
                          <a:srgbClr val="404040"/>
                        </a:solidFill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12700" marR="12700" marT="12700" anchor="ctr">
                    <a:lnL w="6350">
                      <a:solidFill>
                        <a:srgbClr val="D9D9D9"/>
                      </a:solidFill>
                      <a:prstDash val="dash"/>
                    </a:lnL>
                    <a:lnR w="6350">
                      <a:solidFill>
                        <a:srgbClr val="D9D9D9"/>
                      </a:solidFill>
                      <a:prstDash val="dash"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大会签到</a:t>
                      </a:r>
                      <a:endParaRPr lang="zh-CN" altLang="en-US" sz="1200" b="0">
                        <a:solidFill>
                          <a:srgbClr val="404040"/>
                        </a:solidFill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12700" marR="12700" marT="12700" anchor="ctr">
                    <a:lnL w="6350">
                      <a:solidFill>
                        <a:srgbClr val="D9D9D9"/>
                      </a:solidFill>
                      <a:prstDash val="dash"/>
                    </a:lnL>
                    <a:lnR>
                      <a:noFill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 row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b="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  3</a:t>
                      </a:r>
                      <a:r>
                        <a:rPr lang="zh-CN" sz="1200" b="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月 </a:t>
                      </a:r>
                      <a:r>
                        <a:rPr lang="en-US" altLang="zh-CN" sz="1200" b="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3</a:t>
                      </a:r>
                      <a:r>
                        <a:rPr lang="zh-CN" sz="1200" b="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日</a:t>
                      </a:r>
                      <a:r>
                        <a:rPr lang="en-US" altLang="zh-CN" sz="1200" b="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 </a:t>
                      </a:r>
                      <a:r>
                        <a:rPr lang="zh-CN" sz="1200" b="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（周四）</a:t>
                      </a:r>
                      <a:endParaRPr lang="zh-CN" altLang="en-US" sz="1200" b="0" dirty="0">
                        <a:solidFill>
                          <a:srgbClr val="404040"/>
                        </a:solidFill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D9D9D9"/>
                      </a:solidFill>
                      <a:prstDash val="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08:30-12:00</a:t>
                      </a:r>
                      <a:endParaRPr lang="en-US" altLang="en-US" sz="1200" b="0" dirty="0">
                        <a:solidFill>
                          <a:srgbClr val="404040"/>
                        </a:solidFill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D9D9D9"/>
                      </a:solidFill>
                      <a:prstDash val="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200" b="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主题演讲</a:t>
                      </a:r>
                      <a:endParaRPr lang="zh-CN" altLang="en-US" sz="1200" b="0" dirty="0">
                        <a:solidFill>
                          <a:srgbClr val="404040"/>
                        </a:solidFill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D9D9D9"/>
                      </a:solidFill>
                      <a:prstDash val="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>
                      <a:noFill/>
                    </a:lnL>
                    <a:lnR w="6350">
                      <a:solidFill>
                        <a:srgbClr val="D9D9D9"/>
                      </a:solidFill>
                      <a:prstDash val="dash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12:00-13:30</a:t>
                      </a:r>
                      <a:endParaRPr lang="en-US" altLang="en-US" sz="1200" b="0" dirty="0">
                        <a:solidFill>
                          <a:srgbClr val="404040"/>
                        </a:solidFill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12700" marR="12700" marT="12700" anchor="ctr">
                    <a:lnL w="6350">
                      <a:solidFill>
                        <a:srgbClr val="D9D9D9"/>
                      </a:solidFill>
                      <a:prstDash val="dash"/>
                    </a:lnL>
                    <a:lnR w="6350">
                      <a:solidFill>
                        <a:srgbClr val="D9D9D9"/>
                      </a:solidFill>
                      <a:prstDash val="dash"/>
                    </a:lnR>
                    <a:lnT w="6350">
                      <a:solidFill>
                        <a:srgbClr val="D9D9D9"/>
                      </a:solidFill>
                      <a:prstDash val="dash"/>
                    </a:lnT>
                    <a:lnB w="6350">
                      <a:solidFill>
                        <a:srgbClr val="D9D9D9"/>
                      </a:solidFill>
                      <a:prstDash val="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200" b="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自助午餐</a:t>
                      </a:r>
                      <a:endParaRPr lang="zh-CN" altLang="en-US" sz="1200" b="0" dirty="0">
                        <a:solidFill>
                          <a:srgbClr val="404040"/>
                        </a:solidFill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12700" marR="12700" marT="12700" anchor="ctr">
                    <a:lnL w="6350">
                      <a:solidFill>
                        <a:srgbClr val="D9D9D9"/>
                      </a:solidFill>
                      <a:prstDash val="dash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dash"/>
                    </a:lnT>
                    <a:lnB w="6350">
                      <a:solidFill>
                        <a:srgbClr val="D9D9D9"/>
                      </a:solidFill>
                      <a:prstDash val="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>
                      <a:noFill/>
                    </a:lnL>
                    <a:lnR w="6350">
                      <a:solidFill>
                        <a:srgbClr val="D9D9D9"/>
                      </a:solidFill>
                      <a:prstDash val="dash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14:00-17:00</a:t>
                      </a:r>
                      <a:endParaRPr lang="en-US" altLang="en-US" sz="1200" b="0" dirty="0">
                        <a:solidFill>
                          <a:srgbClr val="404040"/>
                        </a:solidFill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12700" marR="12700" marT="12700" anchor="ctr">
                    <a:lnL w="6350">
                      <a:solidFill>
                        <a:srgbClr val="D9D9D9"/>
                      </a:solidFill>
                      <a:prstDash val="dash"/>
                    </a:lnL>
                    <a:lnR w="6350">
                      <a:solidFill>
                        <a:srgbClr val="D9D9D9"/>
                      </a:solidFill>
                      <a:prstDash val="dash"/>
                    </a:lnR>
                    <a:lnT w="6350">
                      <a:solidFill>
                        <a:srgbClr val="D9D9D9"/>
                      </a:solidFill>
                      <a:prstDash val="dash"/>
                    </a:lnT>
                    <a:lnB w="6350">
                      <a:solidFill>
                        <a:srgbClr val="D9D9D9"/>
                      </a:solidFill>
                      <a:prstDash val="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200" b="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主题演讲</a:t>
                      </a:r>
                      <a:endParaRPr lang="zh-CN" altLang="en-US" sz="1200" b="0" dirty="0">
                        <a:solidFill>
                          <a:srgbClr val="404040"/>
                        </a:solidFill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12700" marR="12700" marT="12700" anchor="ctr">
                    <a:lnL w="6350">
                      <a:solidFill>
                        <a:srgbClr val="D9D9D9"/>
                      </a:solidFill>
                      <a:prstDash val="dash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dash"/>
                    </a:lnT>
                    <a:lnB w="6350">
                      <a:solidFill>
                        <a:srgbClr val="D9D9D9"/>
                      </a:solidFill>
                      <a:prstDash val="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>
                      <a:noFill/>
                    </a:lnL>
                    <a:lnR w="6350">
                      <a:solidFill>
                        <a:srgbClr val="D9D9D9"/>
                      </a:solidFill>
                      <a:prstDash val="dash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18:00-21:00</a:t>
                      </a:r>
                      <a:endParaRPr lang="en-US" altLang="en-US" sz="1200" b="0" dirty="0">
                        <a:solidFill>
                          <a:srgbClr val="404040"/>
                        </a:solidFill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12700" marR="12700" marT="12700" anchor="ctr">
                    <a:lnL w="6350">
                      <a:solidFill>
                        <a:srgbClr val="D9D9D9"/>
                      </a:solidFill>
                      <a:prstDash val="dash"/>
                    </a:lnL>
                    <a:lnR w="6350">
                      <a:solidFill>
                        <a:srgbClr val="D9D9D9"/>
                      </a:solidFill>
                      <a:prstDash val="dash"/>
                    </a:lnR>
                    <a:lnT w="6350">
                      <a:solidFill>
                        <a:srgbClr val="D9D9D9"/>
                      </a:solidFill>
                      <a:prstDash val="dash"/>
                    </a:lnT>
                    <a:lnB w="6350">
                      <a:solidFill>
                        <a:srgbClr val="D9D9D9"/>
                      </a:solidFill>
                      <a:prstDash val="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200" b="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答谢晚宴</a:t>
                      </a:r>
                      <a:r>
                        <a:rPr lang="zh-CN" altLang="zh-CN" sz="1200" b="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&amp;颁奖典礼</a:t>
                      </a:r>
                      <a:endParaRPr lang="zh-CN" altLang="en-US" sz="1200" b="0" dirty="0">
                        <a:solidFill>
                          <a:srgbClr val="404040"/>
                        </a:solidFill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12700" marR="12700" marT="12700" anchor="ctr">
                    <a:lnL w="6350">
                      <a:solidFill>
                        <a:srgbClr val="D9D9D9"/>
                      </a:solidFill>
                      <a:prstDash val="dash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dash"/>
                    </a:lnT>
                    <a:lnB w="6350">
                      <a:solidFill>
                        <a:srgbClr val="D9D9D9"/>
                      </a:solidFill>
                      <a:prstDash val="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b="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  3</a:t>
                      </a:r>
                      <a:r>
                        <a:rPr lang="zh-CN" sz="1200" b="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月 </a:t>
                      </a:r>
                      <a:r>
                        <a:rPr lang="en-US" altLang="zh-CN" sz="1200" b="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4</a:t>
                      </a:r>
                      <a:r>
                        <a:rPr lang="zh-CN" sz="1200" b="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 日（周五）</a:t>
                      </a:r>
                      <a:endParaRPr lang="zh-CN" altLang="en-US" sz="1200" b="0" dirty="0">
                        <a:solidFill>
                          <a:srgbClr val="404040"/>
                        </a:solidFill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96D88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08:00-18:00</a:t>
                      </a:r>
                      <a:endParaRPr lang="en-US" altLang="en-US" sz="1200" b="0" dirty="0">
                        <a:solidFill>
                          <a:srgbClr val="404040"/>
                        </a:solidFill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96D88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200" b="0" dirty="0">
                          <a:solidFill>
                            <a:srgbClr val="404040"/>
                          </a:solidFill>
                          <a:latin typeface="方正黑体简体" pitchFamily="2" charset="-122"/>
                          <a:ea typeface="方正黑体简体" pitchFamily="2" charset="-122"/>
                        </a:rPr>
                        <a:t>商务活动</a:t>
                      </a:r>
                      <a:endParaRPr lang="zh-CN" altLang="en-US" sz="1200" b="0" dirty="0">
                        <a:solidFill>
                          <a:srgbClr val="404040"/>
                        </a:solidFill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96D88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02" name="组合 101"/>
          <p:cNvGrpSpPr/>
          <p:nvPr/>
        </p:nvGrpSpPr>
        <p:grpSpPr>
          <a:xfrm>
            <a:off x="1270" y="1311350"/>
            <a:ext cx="2365375" cy="369570"/>
            <a:chOff x="1" y="1907"/>
            <a:chExt cx="3725" cy="582"/>
          </a:xfrm>
        </p:grpSpPr>
        <p:grpSp>
          <p:nvGrpSpPr>
            <p:cNvPr id="103" name="组合 102"/>
            <p:cNvGrpSpPr/>
            <p:nvPr/>
          </p:nvGrpSpPr>
          <p:grpSpPr>
            <a:xfrm>
              <a:off x="455" y="1907"/>
              <a:ext cx="3271" cy="582"/>
              <a:chOff x="614" y="957"/>
              <a:chExt cx="3271" cy="582"/>
            </a:xfrm>
          </p:grpSpPr>
          <p:sp>
            <p:nvSpPr>
              <p:cNvPr id="104" name="文本框 103"/>
              <p:cNvSpPr txBox="1"/>
              <p:nvPr/>
            </p:nvSpPr>
            <p:spPr>
              <a:xfrm>
                <a:off x="614" y="957"/>
                <a:ext cx="1728" cy="5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b="1" dirty="0">
                    <a:solidFill>
                      <a:srgbClr val="D09EFE"/>
                    </a:solidFill>
                    <a:latin typeface="方正黑体简体" pitchFamily="2" charset="-122"/>
                    <a:ea typeface="方正黑体简体" pitchFamily="2" charset="-122"/>
                  </a:rPr>
                  <a:t>会议日程</a:t>
                </a:r>
              </a:p>
            </p:txBody>
          </p:sp>
          <p:sp>
            <p:nvSpPr>
              <p:cNvPr id="105" name="文本框 104"/>
              <p:cNvSpPr txBox="1"/>
              <p:nvPr/>
            </p:nvSpPr>
            <p:spPr>
              <a:xfrm>
                <a:off x="2342" y="957"/>
                <a:ext cx="1543" cy="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b="1" dirty="0">
                    <a:solidFill>
                      <a:srgbClr val="D09EFE"/>
                    </a:solidFill>
                    <a:latin typeface="方正黑体简体" pitchFamily="2" charset="-122"/>
                    <a:ea typeface="方正黑体简体" pitchFamily="2" charset="-122"/>
                  </a:rPr>
                  <a:t>Agenda</a:t>
                </a:r>
                <a:endParaRPr lang="en-US" altLang="zh-CN" b="1" dirty="0">
                  <a:solidFill>
                    <a:srgbClr val="D09EFE"/>
                  </a:solidFill>
                  <a:latin typeface="方正黑体简体" pitchFamily="2" charset="-122"/>
                  <a:ea typeface="方正黑体简体" pitchFamily="2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6" name="等腰三角形 105"/>
            <p:cNvSpPr/>
            <p:nvPr/>
          </p:nvSpPr>
          <p:spPr>
            <a:xfrm rot="5400000">
              <a:off x="-27" y="1970"/>
              <a:ext cx="509" cy="454"/>
            </a:xfrm>
            <a:prstGeom prst="triangle">
              <a:avLst/>
            </a:prstGeom>
            <a:solidFill>
              <a:srgbClr val="96E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黑体简体" pitchFamily="2" charset="-122"/>
                <a:ea typeface="方正黑体简体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-2845" y="6656167"/>
            <a:ext cx="2224405" cy="369570"/>
            <a:chOff x="1" y="1907"/>
            <a:chExt cx="3503" cy="582"/>
          </a:xfrm>
        </p:grpSpPr>
        <p:grpSp>
          <p:nvGrpSpPr>
            <p:cNvPr id="12" name="组合 11"/>
            <p:cNvGrpSpPr/>
            <p:nvPr/>
          </p:nvGrpSpPr>
          <p:grpSpPr>
            <a:xfrm>
              <a:off x="455" y="1907"/>
              <a:ext cx="3049" cy="582"/>
              <a:chOff x="614" y="957"/>
              <a:chExt cx="3049" cy="582"/>
            </a:xfrm>
          </p:grpSpPr>
          <p:sp>
            <p:nvSpPr>
              <p:cNvPr id="13" name="文本框 12"/>
              <p:cNvSpPr txBox="1"/>
              <p:nvPr/>
            </p:nvSpPr>
            <p:spPr>
              <a:xfrm>
                <a:off x="614" y="957"/>
                <a:ext cx="1728" cy="5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b="1" dirty="0">
                    <a:solidFill>
                      <a:srgbClr val="D09EFE"/>
                    </a:solidFill>
                    <a:latin typeface="方正黑体简体" pitchFamily="2" charset="-122"/>
                    <a:ea typeface="方正黑体简体" pitchFamily="2" charset="-122"/>
                  </a:rPr>
                  <a:t>群星璀璨</a:t>
                </a: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2342" y="957"/>
                <a:ext cx="1321" cy="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b="1" dirty="0">
                    <a:solidFill>
                      <a:srgbClr val="D09EFE"/>
                    </a:solidFill>
                    <a:latin typeface="方正黑体简体" pitchFamily="2" charset="-122"/>
                    <a:ea typeface="方正黑体简体" pitchFamily="2" charset="-122"/>
                  </a:rPr>
                  <a:t>Award</a:t>
                </a:r>
                <a:endParaRPr lang="en-US" altLang="zh-CN" b="1" dirty="0">
                  <a:solidFill>
                    <a:srgbClr val="D09EFE"/>
                  </a:solidFill>
                  <a:latin typeface="方正黑体简体" pitchFamily="2" charset="-122"/>
                  <a:ea typeface="方正黑体简体" pitchFamily="2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5" name="等腰三角形 14"/>
            <p:cNvSpPr/>
            <p:nvPr/>
          </p:nvSpPr>
          <p:spPr>
            <a:xfrm rot="5400000">
              <a:off x="-27" y="1970"/>
              <a:ext cx="509" cy="454"/>
            </a:xfrm>
            <a:prstGeom prst="triangle">
              <a:avLst/>
            </a:prstGeom>
            <a:solidFill>
              <a:srgbClr val="96E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黑体简体" pitchFamily="2" charset="-122"/>
                <a:ea typeface="方正黑体简体" pitchFamily="2" charset="-122"/>
              </a:endParaRPr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" y="0"/>
            <a:ext cx="6857767" cy="1208405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-10160" y="9480550"/>
            <a:ext cx="6867525" cy="422275"/>
            <a:chOff x="-16" y="14930"/>
            <a:chExt cx="10815" cy="665"/>
          </a:xfrm>
        </p:grpSpPr>
        <p:sp>
          <p:nvSpPr>
            <p:cNvPr id="18" name="矩形 17"/>
            <p:cNvSpPr/>
            <p:nvPr/>
          </p:nvSpPr>
          <p:spPr>
            <a:xfrm>
              <a:off x="-16" y="14930"/>
              <a:ext cx="10815" cy="665"/>
            </a:xfrm>
            <a:prstGeom prst="rect">
              <a:avLst/>
            </a:prstGeom>
            <a:solidFill>
              <a:srgbClr val="51BD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黑体简体" pitchFamily="2" charset="-122"/>
                <a:ea typeface="方正黑体简体" pitchFamily="2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" y="15045"/>
              <a:ext cx="10796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</a:rPr>
                <a:t>【主办单位】</a:t>
              </a:r>
              <a:r>
                <a:rPr lang="zh-CN" altLang="en-US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百川盈孚</a:t>
              </a:r>
              <a:r>
                <a:rPr lang="en-US" altLang="zh-CN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                     </a:t>
              </a:r>
              <a:r>
                <a:rPr lang="zh-CN" altLang="en-US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【会议时间】</a:t>
              </a:r>
              <a:r>
                <a:rPr lang="en-US" altLang="zh-CN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2022</a:t>
              </a:r>
              <a:r>
                <a:rPr lang="zh-CN" altLang="en-US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年</a:t>
              </a:r>
              <a:r>
                <a:rPr lang="en-US" altLang="zh-CN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3</a:t>
              </a:r>
              <a:r>
                <a:rPr lang="zh-CN" altLang="en-US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月</a:t>
              </a:r>
              <a:r>
                <a:rPr lang="en-US" altLang="zh-CN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2-4</a:t>
              </a:r>
              <a:r>
                <a:rPr lang="zh-CN" altLang="en-US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日                  【地点】江西赣州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269" y="3869043"/>
            <a:ext cx="3265885" cy="369570"/>
            <a:chOff x="1" y="1907"/>
            <a:chExt cx="2839" cy="582"/>
          </a:xfrm>
        </p:grpSpPr>
        <p:grpSp>
          <p:nvGrpSpPr>
            <p:cNvPr id="21" name="组合 20"/>
            <p:cNvGrpSpPr/>
            <p:nvPr/>
          </p:nvGrpSpPr>
          <p:grpSpPr>
            <a:xfrm>
              <a:off x="252" y="1907"/>
              <a:ext cx="2588" cy="582"/>
              <a:chOff x="411" y="957"/>
              <a:chExt cx="2588" cy="582"/>
            </a:xfrm>
          </p:grpSpPr>
          <p:sp>
            <p:nvSpPr>
              <p:cNvPr id="23" name="文本框 103"/>
              <p:cNvSpPr txBox="1"/>
              <p:nvPr/>
            </p:nvSpPr>
            <p:spPr>
              <a:xfrm>
                <a:off x="411" y="957"/>
                <a:ext cx="1802" cy="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b="1" dirty="0">
                    <a:solidFill>
                      <a:srgbClr val="D09EFE"/>
                    </a:solidFill>
                    <a:latin typeface="方正黑体简体" pitchFamily="2" charset="-122"/>
                    <a:ea typeface="方正黑体简体" pitchFamily="2" charset="-122"/>
                  </a:rPr>
                  <a:t>会议讨论相关主题</a:t>
                </a:r>
              </a:p>
            </p:txBody>
          </p:sp>
          <p:sp>
            <p:nvSpPr>
              <p:cNvPr id="24" name="文本框 104"/>
              <p:cNvSpPr txBox="1"/>
              <p:nvPr/>
            </p:nvSpPr>
            <p:spPr>
              <a:xfrm>
                <a:off x="2147" y="957"/>
                <a:ext cx="852" cy="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solidFill>
                      <a:srgbClr val="D09EFE"/>
                    </a:solidFill>
                    <a:latin typeface="方正黑体简体" pitchFamily="2" charset="-122"/>
                    <a:ea typeface="方正黑体简体" pitchFamily="2" charset="-122"/>
                  </a:rPr>
                  <a:t>Subject</a:t>
                </a:r>
                <a:endParaRPr lang="en-US" altLang="zh-CN" b="1" dirty="0">
                  <a:solidFill>
                    <a:srgbClr val="D09EFE"/>
                  </a:solidFill>
                  <a:latin typeface="方正黑体简体" pitchFamily="2" charset="-122"/>
                  <a:ea typeface="方正黑体简体" pitchFamily="2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2" name="等腰三角形 21"/>
            <p:cNvSpPr/>
            <p:nvPr/>
          </p:nvSpPr>
          <p:spPr>
            <a:xfrm rot="5400000">
              <a:off x="-128" y="2071"/>
              <a:ext cx="509" cy="251"/>
            </a:xfrm>
            <a:prstGeom prst="triangle">
              <a:avLst/>
            </a:prstGeom>
            <a:solidFill>
              <a:srgbClr val="96E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黑体简体" pitchFamily="2" charset="-122"/>
                <a:ea typeface="方正黑体简体" pitchFamily="2" charset="-122"/>
              </a:endParaRPr>
            </a:p>
          </p:txBody>
        </p:sp>
      </p:grpSp>
      <p:cxnSp>
        <p:nvCxnSpPr>
          <p:cNvPr id="25" name="直接连接符 24"/>
          <p:cNvCxnSpPr/>
          <p:nvPr/>
        </p:nvCxnSpPr>
        <p:spPr>
          <a:xfrm>
            <a:off x="202895" y="4490465"/>
            <a:ext cx="6483350" cy="0"/>
          </a:xfrm>
          <a:prstGeom prst="line">
            <a:avLst/>
          </a:prstGeom>
          <a:ln w="28575" cmpd="sng">
            <a:solidFill>
              <a:schemeClr val="bg1">
                <a:lumMod val="85000"/>
              </a:schemeClr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202895" y="6424371"/>
            <a:ext cx="6483350" cy="0"/>
          </a:xfrm>
          <a:prstGeom prst="line">
            <a:avLst/>
          </a:prstGeom>
          <a:ln w="28575" cmpd="sng">
            <a:solidFill>
              <a:schemeClr val="bg1">
                <a:lumMod val="85000"/>
              </a:schemeClr>
            </a:solidFill>
            <a:prstDash val="sysDash"/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1"/>
          <p:cNvSpPr txBox="1"/>
          <p:nvPr/>
        </p:nvSpPr>
        <p:spPr>
          <a:xfrm>
            <a:off x="202895" y="4563975"/>
            <a:ext cx="3440075" cy="17727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fontAlgn="auto">
              <a:lnSpc>
                <a:spcPct val="130000"/>
              </a:lnSpc>
              <a:buFont typeface="Wingdings" panose="05000000000000000000" charset="0"/>
              <a:buChar char="n"/>
            </a:pPr>
            <a:r>
              <a:rPr lang="en-US" altLang="zh-CN" sz="1200" dirty="0">
                <a:solidFill>
                  <a:schemeClr val="accent2">
                    <a:lumMod val="75000"/>
                  </a:schemeClr>
                </a:solidFill>
                <a:latin typeface="方正黑体简体" pitchFamily="2" charset="-122"/>
                <a:ea typeface="方正黑体简体" pitchFamily="2" charset="-122"/>
              </a:rPr>
              <a:t>1.2022</a:t>
            </a:r>
            <a:r>
              <a:rPr lang="zh-CN" altLang="en-US" sz="1200" dirty="0">
                <a:solidFill>
                  <a:schemeClr val="accent2">
                    <a:lumMod val="75000"/>
                  </a:schemeClr>
                </a:solidFill>
                <a:latin typeface="方正黑体简体" pitchFamily="2" charset="-122"/>
                <a:ea typeface="方正黑体简体" pitchFamily="2" charset="-122"/>
              </a:rPr>
              <a:t>年全球宏观经济形势分析</a:t>
            </a:r>
          </a:p>
          <a:p>
            <a:pPr marL="171450" indent="-171450" fontAlgn="auto">
              <a:lnSpc>
                <a:spcPct val="130000"/>
              </a:lnSpc>
              <a:buFont typeface="Wingdings" panose="05000000000000000000" charset="0"/>
              <a:buChar char="n"/>
            </a:pPr>
            <a:r>
              <a:rPr lang="en-US" altLang="zh-CN" sz="1200" dirty="0">
                <a:solidFill>
                  <a:schemeClr val="accent2">
                    <a:lumMod val="75000"/>
                  </a:schemeClr>
                </a:solidFill>
                <a:latin typeface="方正黑体简体" pitchFamily="2" charset="-122"/>
                <a:ea typeface="方正黑体简体" pitchFamily="2" charset="-122"/>
              </a:rPr>
              <a:t>2.2021</a:t>
            </a:r>
            <a:r>
              <a:rPr lang="zh-CN" altLang="en-US" sz="1200" dirty="0">
                <a:solidFill>
                  <a:schemeClr val="accent2">
                    <a:lumMod val="75000"/>
                  </a:schemeClr>
                </a:solidFill>
                <a:latin typeface="方正黑体简体" pitchFamily="2" charset="-122"/>
                <a:ea typeface="方正黑体简体" pitchFamily="2" charset="-122"/>
              </a:rPr>
              <a:t>年稀土市场走势分析及</a:t>
            </a:r>
            <a:r>
              <a:rPr lang="en-US" altLang="zh-CN" sz="1200" dirty="0">
                <a:solidFill>
                  <a:schemeClr val="accent2">
                    <a:lumMod val="75000"/>
                  </a:schemeClr>
                </a:solidFill>
                <a:latin typeface="方正黑体简体" pitchFamily="2" charset="-122"/>
                <a:ea typeface="方正黑体简体" pitchFamily="2" charset="-122"/>
              </a:rPr>
              <a:t>2022</a:t>
            </a:r>
            <a:r>
              <a:rPr lang="zh-CN" altLang="en-US" sz="1200" dirty="0">
                <a:solidFill>
                  <a:schemeClr val="accent2">
                    <a:lumMod val="75000"/>
                  </a:schemeClr>
                </a:solidFill>
                <a:latin typeface="方正黑体简体" pitchFamily="2" charset="-122"/>
                <a:ea typeface="方正黑体简体" pitchFamily="2" charset="-122"/>
              </a:rPr>
              <a:t>年展望</a:t>
            </a:r>
          </a:p>
          <a:p>
            <a:pPr marL="171450" indent="-171450" fontAlgn="auto">
              <a:lnSpc>
                <a:spcPct val="130000"/>
              </a:lnSpc>
              <a:buFont typeface="Wingdings" panose="05000000000000000000" charset="0"/>
              <a:buChar char="n"/>
            </a:pPr>
            <a:r>
              <a:rPr lang="en-US" altLang="zh-CN" sz="1200" dirty="0">
                <a:solidFill>
                  <a:schemeClr val="accent2">
                    <a:lumMod val="75000"/>
                  </a:schemeClr>
                </a:solidFill>
                <a:latin typeface="方正黑体简体" pitchFamily="2" charset="-122"/>
                <a:ea typeface="方正黑体简体" pitchFamily="2" charset="-122"/>
              </a:rPr>
              <a:t>3.</a:t>
            </a:r>
            <a:r>
              <a:rPr lang="zh-CN" altLang="en-US" sz="1200" dirty="0">
                <a:solidFill>
                  <a:schemeClr val="accent2">
                    <a:lumMod val="75000"/>
                  </a:schemeClr>
                </a:solidFill>
                <a:latin typeface="方正黑体简体" pitchFamily="2" charset="-122"/>
                <a:ea typeface="方正黑体简体" pitchFamily="2" charset="-122"/>
              </a:rPr>
              <a:t>全球稀土供需格局与未来发展前景</a:t>
            </a:r>
          </a:p>
          <a:p>
            <a:pPr marL="171450" indent="-171450" fontAlgn="auto">
              <a:lnSpc>
                <a:spcPct val="130000"/>
              </a:lnSpc>
              <a:buFont typeface="Wingdings" panose="05000000000000000000" charset="0"/>
              <a:buChar char="n"/>
            </a:pPr>
            <a:r>
              <a:rPr lang="en-US" altLang="zh-CN" sz="1200" dirty="0">
                <a:solidFill>
                  <a:schemeClr val="accent2">
                    <a:lumMod val="75000"/>
                  </a:schemeClr>
                </a:solidFill>
                <a:latin typeface="方正黑体简体" pitchFamily="2" charset="-122"/>
                <a:ea typeface="方正黑体简体" pitchFamily="2" charset="-122"/>
              </a:rPr>
              <a:t>4.2021</a:t>
            </a:r>
            <a:r>
              <a:rPr lang="zh-CN" altLang="en-US" sz="1200" dirty="0">
                <a:solidFill>
                  <a:schemeClr val="accent2">
                    <a:lumMod val="75000"/>
                  </a:schemeClr>
                </a:solidFill>
                <a:latin typeface="方正黑体简体" pitchFamily="2" charset="-122"/>
                <a:ea typeface="方正黑体简体" pitchFamily="2" charset="-122"/>
              </a:rPr>
              <a:t>年中国稀土出口市场回顾</a:t>
            </a:r>
          </a:p>
          <a:p>
            <a:pPr marL="171450" indent="-171450" fontAlgn="auto">
              <a:lnSpc>
                <a:spcPct val="130000"/>
              </a:lnSpc>
              <a:buFont typeface="Wingdings" panose="05000000000000000000" charset="0"/>
              <a:buChar char="n"/>
            </a:pPr>
            <a:r>
              <a:rPr lang="en-US" altLang="zh-CN" sz="1200" dirty="0">
                <a:solidFill>
                  <a:schemeClr val="accent2">
                    <a:lumMod val="75000"/>
                  </a:schemeClr>
                </a:solidFill>
                <a:latin typeface="方正黑体简体" pitchFamily="2" charset="-122"/>
                <a:ea typeface="方正黑体简体" pitchFamily="2" charset="-122"/>
              </a:rPr>
              <a:t>5.</a:t>
            </a:r>
            <a:r>
              <a:rPr lang="zh-CN" altLang="en-US" sz="1200" dirty="0">
                <a:solidFill>
                  <a:schemeClr val="accent2">
                    <a:lumMod val="75000"/>
                  </a:schemeClr>
                </a:solidFill>
                <a:latin typeface="方正黑体简体" pitchFamily="2" charset="-122"/>
                <a:ea typeface="方正黑体简体" pitchFamily="2" charset="-122"/>
              </a:rPr>
              <a:t>稀土永磁产业发展现状及后市展望</a:t>
            </a:r>
          </a:p>
          <a:p>
            <a:pPr marL="171450" indent="-171450" fontAlgn="auto">
              <a:lnSpc>
                <a:spcPct val="130000"/>
              </a:lnSpc>
              <a:buFont typeface="Wingdings" panose="05000000000000000000" charset="0"/>
              <a:buChar char="n"/>
            </a:pPr>
            <a:r>
              <a:rPr lang="en-US" altLang="zh-CN" sz="1200" dirty="0">
                <a:solidFill>
                  <a:schemeClr val="accent2">
                    <a:lumMod val="75000"/>
                  </a:schemeClr>
                </a:solidFill>
                <a:latin typeface="方正黑体简体" pitchFamily="2" charset="-122"/>
                <a:ea typeface="方正黑体简体" pitchFamily="2" charset="-122"/>
              </a:rPr>
              <a:t>6.</a:t>
            </a:r>
            <a:r>
              <a:rPr lang="zh-CN" altLang="en-US" sz="1200" dirty="0">
                <a:solidFill>
                  <a:schemeClr val="accent2">
                    <a:lumMod val="75000"/>
                  </a:schemeClr>
                </a:solidFill>
                <a:latin typeface="方正黑体简体" pitchFamily="2" charset="-122"/>
                <a:ea typeface="方正黑体简体" pitchFamily="2" charset="-122"/>
              </a:rPr>
              <a:t>双碳目标下的未来稀土需求分析</a:t>
            </a:r>
          </a:p>
          <a:p>
            <a:pPr marL="171450" indent="-171450" fontAlgn="auto">
              <a:lnSpc>
                <a:spcPct val="130000"/>
              </a:lnSpc>
              <a:buFont typeface="Wingdings" panose="05000000000000000000" charset="0"/>
              <a:buChar char="n"/>
            </a:pPr>
            <a:r>
              <a:rPr lang="en-US" altLang="zh-CN" sz="1200" dirty="0">
                <a:solidFill>
                  <a:schemeClr val="accent2">
                    <a:lumMod val="75000"/>
                  </a:schemeClr>
                </a:solidFill>
                <a:latin typeface="方正黑体简体" pitchFamily="2" charset="-122"/>
                <a:ea typeface="方正黑体简体" pitchFamily="2" charset="-122"/>
              </a:rPr>
              <a:t>7.</a:t>
            </a:r>
            <a:r>
              <a:rPr lang="zh-CN" altLang="en-US" sz="1200" dirty="0">
                <a:solidFill>
                  <a:schemeClr val="accent2">
                    <a:lumMod val="75000"/>
                  </a:schemeClr>
                </a:solidFill>
                <a:latin typeface="方正黑体简体" pitchFamily="2" charset="-122"/>
                <a:ea typeface="方正黑体简体" pitchFamily="2" charset="-122"/>
              </a:rPr>
              <a:t>新能源汽车产业发展分析</a:t>
            </a:r>
            <a:endParaRPr sz="1200" dirty="0">
              <a:solidFill>
                <a:schemeClr val="accent2">
                  <a:lumMod val="75000"/>
                </a:schemeClr>
              </a:solidFill>
              <a:latin typeface="方正黑体简体" pitchFamily="2" charset="-122"/>
              <a:ea typeface="方正黑体简体" pitchFamily="2" charset="-122"/>
            </a:endParaRPr>
          </a:p>
        </p:txBody>
      </p:sp>
      <p:sp>
        <p:nvSpPr>
          <p:cNvPr id="28" name="文本框 1"/>
          <p:cNvSpPr txBox="1"/>
          <p:nvPr/>
        </p:nvSpPr>
        <p:spPr>
          <a:xfrm>
            <a:off x="3642970" y="4577823"/>
            <a:ext cx="3213125" cy="17727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fontAlgn="auto">
              <a:lnSpc>
                <a:spcPct val="130000"/>
              </a:lnSpc>
              <a:buFont typeface="Wingdings" panose="05000000000000000000" charset="0"/>
              <a:buChar char="n"/>
            </a:pPr>
            <a:r>
              <a:rPr lang="en-US" altLang="zh-CN" sz="1200" dirty="0">
                <a:solidFill>
                  <a:schemeClr val="accent2">
                    <a:lumMod val="75000"/>
                  </a:schemeClr>
                </a:solidFill>
                <a:latin typeface="方正黑体简体" pitchFamily="2" charset="-122"/>
                <a:ea typeface="方正黑体简体" pitchFamily="2" charset="-122"/>
              </a:rPr>
              <a:t>8.</a:t>
            </a:r>
            <a:r>
              <a:rPr lang="zh-CN" altLang="en-US" sz="1200" dirty="0">
                <a:solidFill>
                  <a:schemeClr val="accent2">
                    <a:lumMod val="75000"/>
                  </a:schemeClr>
                </a:solidFill>
                <a:latin typeface="方正黑体简体" pitchFamily="2" charset="-122"/>
                <a:ea typeface="方正黑体简体" pitchFamily="2" charset="-122"/>
              </a:rPr>
              <a:t>工业电机发展及对稀土永磁需求预测</a:t>
            </a:r>
          </a:p>
          <a:p>
            <a:pPr marL="171450" indent="-171450" fontAlgn="auto">
              <a:lnSpc>
                <a:spcPct val="130000"/>
              </a:lnSpc>
              <a:buFont typeface="Wingdings" panose="05000000000000000000" charset="0"/>
              <a:buChar char="n"/>
            </a:pPr>
            <a:r>
              <a:rPr lang="en-US" altLang="zh-CN" sz="1200" dirty="0">
                <a:solidFill>
                  <a:schemeClr val="accent2">
                    <a:lumMod val="75000"/>
                  </a:schemeClr>
                </a:solidFill>
                <a:latin typeface="方正黑体简体" pitchFamily="2" charset="-122"/>
                <a:ea typeface="方正黑体简体" pitchFamily="2" charset="-122"/>
              </a:rPr>
              <a:t>9.</a:t>
            </a:r>
            <a:r>
              <a:rPr lang="zh-CN" altLang="en-US" sz="1200" dirty="0">
                <a:solidFill>
                  <a:schemeClr val="accent2">
                    <a:lumMod val="75000"/>
                  </a:schemeClr>
                </a:solidFill>
                <a:latin typeface="方正黑体简体" pitchFamily="2" charset="-122"/>
                <a:ea typeface="方正黑体简体" pitchFamily="2" charset="-122"/>
              </a:rPr>
              <a:t>中国稀土催化剂行业前瞻</a:t>
            </a:r>
          </a:p>
          <a:p>
            <a:pPr marL="171450" indent="-171450" fontAlgn="auto">
              <a:lnSpc>
                <a:spcPct val="130000"/>
              </a:lnSpc>
              <a:buFont typeface="Wingdings" panose="05000000000000000000" charset="0"/>
              <a:buChar char="n"/>
            </a:pPr>
            <a:r>
              <a:rPr lang="en-US" altLang="zh-CN" sz="1200" dirty="0">
                <a:solidFill>
                  <a:schemeClr val="accent2">
                    <a:lumMod val="75000"/>
                  </a:schemeClr>
                </a:solidFill>
                <a:latin typeface="方正黑体简体" pitchFamily="2" charset="-122"/>
                <a:ea typeface="方正黑体简体" pitchFamily="2" charset="-122"/>
              </a:rPr>
              <a:t>10.</a:t>
            </a:r>
            <a:r>
              <a:rPr lang="zh-CN" altLang="en-US" sz="1200" dirty="0">
                <a:solidFill>
                  <a:schemeClr val="accent2">
                    <a:lumMod val="75000"/>
                  </a:schemeClr>
                </a:solidFill>
                <a:latin typeface="方正黑体简体" pitchFamily="2" charset="-122"/>
                <a:ea typeface="方正黑体简体" pitchFamily="2" charset="-122"/>
              </a:rPr>
              <a:t>稀土储氢产业发展及后市展望</a:t>
            </a:r>
          </a:p>
          <a:p>
            <a:pPr marL="171450" indent="-171450" fontAlgn="auto">
              <a:lnSpc>
                <a:spcPct val="130000"/>
              </a:lnSpc>
              <a:buFont typeface="Wingdings" panose="05000000000000000000" charset="0"/>
              <a:buChar char="n"/>
            </a:pPr>
            <a:r>
              <a:rPr lang="en-US" altLang="zh-CN" sz="1200" dirty="0">
                <a:solidFill>
                  <a:schemeClr val="accent2">
                    <a:lumMod val="75000"/>
                  </a:schemeClr>
                </a:solidFill>
                <a:latin typeface="方正黑体简体" pitchFamily="2" charset="-122"/>
                <a:ea typeface="方正黑体简体" pitchFamily="2" charset="-122"/>
              </a:rPr>
              <a:t>11.</a:t>
            </a:r>
            <a:r>
              <a:rPr lang="zh-CN" altLang="en-US" sz="1200" dirty="0">
                <a:solidFill>
                  <a:schemeClr val="accent2">
                    <a:lumMod val="75000"/>
                  </a:schemeClr>
                </a:solidFill>
                <a:latin typeface="方正黑体简体" pitchFamily="2" charset="-122"/>
                <a:ea typeface="方正黑体简体" pitchFamily="2" charset="-122"/>
              </a:rPr>
              <a:t>稀土元素技术替代的变革</a:t>
            </a:r>
          </a:p>
          <a:p>
            <a:pPr marL="171450" indent="-171450" fontAlgn="auto">
              <a:lnSpc>
                <a:spcPct val="130000"/>
              </a:lnSpc>
              <a:buFont typeface="Wingdings" panose="05000000000000000000" charset="0"/>
              <a:buChar char="n"/>
            </a:pPr>
            <a:r>
              <a:rPr lang="en-US" altLang="zh-CN" sz="1200" dirty="0">
                <a:solidFill>
                  <a:schemeClr val="accent2">
                    <a:lumMod val="75000"/>
                  </a:schemeClr>
                </a:solidFill>
                <a:latin typeface="方正黑体简体" pitchFamily="2" charset="-122"/>
                <a:ea typeface="方正黑体简体" pitchFamily="2" charset="-122"/>
              </a:rPr>
              <a:t>12.</a:t>
            </a:r>
            <a:r>
              <a:rPr lang="zh-CN" altLang="en-US" sz="1200" dirty="0">
                <a:solidFill>
                  <a:schemeClr val="accent2">
                    <a:lumMod val="75000"/>
                  </a:schemeClr>
                </a:solidFill>
                <a:latin typeface="方正黑体简体" pitchFamily="2" charset="-122"/>
                <a:ea typeface="方正黑体简体" pitchFamily="2" charset="-122"/>
              </a:rPr>
              <a:t>钐钴磁体的产业现状及展望</a:t>
            </a:r>
          </a:p>
          <a:p>
            <a:pPr marL="171450" indent="-171450" fontAlgn="auto">
              <a:lnSpc>
                <a:spcPct val="130000"/>
              </a:lnSpc>
              <a:buFont typeface="Wingdings" panose="05000000000000000000" charset="0"/>
              <a:buChar char="n"/>
            </a:pPr>
            <a:r>
              <a:rPr lang="en-US" altLang="zh-CN" sz="1200" dirty="0">
                <a:solidFill>
                  <a:schemeClr val="accent2">
                    <a:lumMod val="75000"/>
                  </a:schemeClr>
                </a:solidFill>
                <a:latin typeface="方正黑体简体" pitchFamily="2" charset="-122"/>
                <a:ea typeface="方正黑体简体" pitchFamily="2" charset="-122"/>
              </a:rPr>
              <a:t>13.</a:t>
            </a:r>
            <a:r>
              <a:rPr lang="zh-CN" altLang="en-US" sz="1200" dirty="0">
                <a:solidFill>
                  <a:schemeClr val="accent2">
                    <a:lumMod val="75000"/>
                  </a:schemeClr>
                </a:solidFill>
                <a:latin typeface="方正黑体简体" pitchFamily="2" charset="-122"/>
                <a:ea typeface="方正黑体简体" pitchFamily="2" charset="-122"/>
              </a:rPr>
              <a:t>风电行业发展及对稀土的消费预测</a:t>
            </a:r>
            <a:endParaRPr lang="en-US" altLang="zh-CN" sz="1200" dirty="0">
              <a:solidFill>
                <a:schemeClr val="accent2">
                  <a:lumMod val="75000"/>
                </a:schemeClr>
              </a:solidFill>
              <a:latin typeface="方正黑体简体" pitchFamily="2" charset="-122"/>
              <a:ea typeface="方正黑体简体" pitchFamily="2" charset="-122"/>
            </a:endParaRPr>
          </a:p>
          <a:p>
            <a:pPr marL="171450" indent="-171450" fontAlgn="auto">
              <a:lnSpc>
                <a:spcPct val="130000"/>
              </a:lnSpc>
              <a:buFont typeface="Wingdings" panose="05000000000000000000" charset="0"/>
              <a:buChar char="n"/>
            </a:pPr>
            <a:r>
              <a:rPr lang="en-US" altLang="zh-CN" sz="1200" dirty="0">
                <a:solidFill>
                  <a:schemeClr val="accent2">
                    <a:lumMod val="75000"/>
                  </a:schemeClr>
                </a:solidFill>
                <a:latin typeface="方正黑体简体" pitchFamily="2" charset="-122"/>
                <a:ea typeface="方正黑体简体" pitchFamily="2" charset="-122"/>
              </a:rPr>
              <a:t>14.</a:t>
            </a:r>
            <a:r>
              <a:rPr lang="zh-CN" altLang="en-US" sz="1200" dirty="0">
                <a:solidFill>
                  <a:schemeClr val="accent2">
                    <a:lumMod val="75000"/>
                  </a:schemeClr>
                </a:solidFill>
                <a:latin typeface="方正黑体简体" pitchFamily="2" charset="-122"/>
                <a:ea typeface="方正黑体简体" pitchFamily="2" charset="-122"/>
              </a:rPr>
              <a:t>钕铁硼废料回收产业现状与展望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/>
        </p:nvSpPr>
        <p:spPr>
          <a:xfrm>
            <a:off x="299084" y="7966261"/>
            <a:ext cx="6248402" cy="14198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9535" fontAlgn="auto">
              <a:lnSpc>
                <a:spcPct val="120000"/>
              </a:lnSpc>
              <a:spcAft>
                <a:spcPts val="0"/>
              </a:spcAft>
            </a:pPr>
            <a:r>
              <a:rPr lang="zh-CN" altLang="zh-CN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注</a:t>
            </a:r>
            <a:r>
              <a:rPr lang="en-US" altLang="zh-CN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1</a:t>
            </a:r>
            <a:r>
              <a:rPr lang="zh-CN" altLang="zh-CN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：会务组统一安排食宿，住宿费用自理。</a:t>
            </a:r>
            <a:endParaRPr lang="zh-CN" altLang="zh-CN" sz="900" kern="100" dirty="0">
              <a:latin typeface="方正黑体简体" pitchFamily="2" charset="-122"/>
              <a:ea typeface="方正黑体简体" pitchFamily="2" charset="-122"/>
              <a:cs typeface="Times New Roman" panose="02020603050405020304" pitchFamily="18" charset="0"/>
            </a:endParaRPr>
          </a:p>
          <a:p>
            <a:pPr marR="267970" fontAlgn="auto">
              <a:lnSpc>
                <a:spcPct val="120000"/>
              </a:lnSpc>
              <a:spcAft>
                <a:spcPts val="0"/>
              </a:spcAft>
            </a:pPr>
            <a:r>
              <a:rPr lang="zh-CN" altLang="zh-CN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注</a:t>
            </a:r>
            <a:r>
              <a:rPr lang="en-US" altLang="zh-CN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2</a:t>
            </a:r>
            <a:r>
              <a:rPr lang="zh-CN" altLang="zh-CN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：我们将根据“</a:t>
            </a:r>
            <a:r>
              <a:rPr lang="zh-CN" altLang="en-US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参会回执</a:t>
            </a:r>
            <a:r>
              <a:rPr lang="zh-CN" altLang="zh-CN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”、网上报名确认为您安排房间和准备资料。由于房源紧张，</a:t>
            </a:r>
            <a:r>
              <a:rPr lang="en-US" altLang="zh-CN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2</a:t>
            </a:r>
            <a:r>
              <a:rPr lang="zh-CN" altLang="zh-CN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月</a:t>
            </a:r>
            <a:r>
              <a:rPr lang="en-US" altLang="zh-CN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25</a:t>
            </a:r>
            <a:r>
              <a:rPr lang="zh-CN" altLang="zh-CN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日之前没有注明住宿要求的，会务组将不能保证安排住宿，由此带来不便敬请谅解。</a:t>
            </a:r>
            <a:endParaRPr lang="zh-CN" altLang="zh-CN" sz="900" kern="100" dirty="0">
              <a:latin typeface="方正黑体简体" pitchFamily="2" charset="-122"/>
              <a:ea typeface="方正黑体简体" pitchFamily="2" charset="-122"/>
              <a:cs typeface="Times New Roman" panose="02020603050405020304" pitchFamily="18" charset="0"/>
            </a:endParaRPr>
          </a:p>
          <a:p>
            <a:pPr marR="89535" fontAlgn="auto">
              <a:lnSpc>
                <a:spcPct val="120000"/>
              </a:lnSpc>
              <a:spcAft>
                <a:spcPts val="0"/>
              </a:spcAft>
            </a:pPr>
            <a:r>
              <a:rPr lang="zh-CN" altLang="zh-CN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注</a:t>
            </a:r>
            <a:r>
              <a:rPr lang="en-US" altLang="zh-CN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3</a:t>
            </a:r>
            <a:r>
              <a:rPr lang="zh-CN" altLang="zh-CN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：参会代表将收到会议各项最新信息，正式日程安排将于</a:t>
            </a:r>
            <a:r>
              <a:rPr lang="en-US" altLang="zh-CN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2022</a:t>
            </a:r>
            <a:r>
              <a:rPr lang="zh-CN" altLang="zh-CN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年</a:t>
            </a:r>
            <a:r>
              <a:rPr lang="en-US" altLang="zh-CN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3</a:t>
            </a:r>
            <a:r>
              <a:rPr lang="zh-CN" altLang="zh-CN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月</a:t>
            </a:r>
            <a:r>
              <a:rPr lang="en-US" altLang="zh-CN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2</a:t>
            </a:r>
            <a:r>
              <a:rPr lang="zh-CN" altLang="zh-CN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日前发出。</a:t>
            </a:r>
            <a:endParaRPr lang="zh-CN" altLang="zh-CN" sz="900" kern="100" dirty="0">
              <a:latin typeface="方正黑体简体" pitchFamily="2" charset="-122"/>
              <a:ea typeface="方正黑体简体" pitchFamily="2" charset="-122"/>
              <a:cs typeface="Times New Roman" panose="02020603050405020304" pitchFamily="18" charset="0"/>
            </a:endParaRPr>
          </a:p>
          <a:p>
            <a:pPr marR="267970" fontAlgn="auto">
              <a:lnSpc>
                <a:spcPct val="120000"/>
              </a:lnSpc>
              <a:spcAft>
                <a:spcPts val="0"/>
              </a:spcAft>
            </a:pPr>
            <a:r>
              <a:rPr lang="zh-CN" altLang="zh-CN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已交费但因故无法参会者，请以书面形式提前通知会务组，以会议开始日期为准，提前四周通知会务组全额退费，提前两周通知会议组半额退费</a:t>
            </a:r>
            <a:r>
              <a:rPr lang="zh-CN" altLang="en-US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，</a:t>
            </a:r>
            <a:r>
              <a:rPr lang="zh-CN" altLang="zh-CN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其余情况不予退费</a:t>
            </a:r>
            <a:r>
              <a:rPr lang="zh-CN" altLang="en-US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，</a:t>
            </a:r>
            <a:r>
              <a:rPr lang="zh-CN" altLang="zh-CN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以上退费均扣除</a:t>
            </a:r>
            <a:r>
              <a:rPr lang="en-US" altLang="zh-CN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10%</a:t>
            </a:r>
            <a:r>
              <a:rPr lang="zh-CN" altLang="zh-CN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手续费。</a:t>
            </a:r>
            <a:endParaRPr lang="zh-CN" altLang="zh-CN" sz="900" kern="100" dirty="0">
              <a:latin typeface="方正黑体简体" pitchFamily="2" charset="-122"/>
              <a:ea typeface="方正黑体简体" pitchFamily="2" charset="-122"/>
              <a:cs typeface="Times New Roman" panose="02020603050405020304" pitchFamily="18" charset="0"/>
            </a:endParaRPr>
          </a:p>
          <a:p>
            <a:pPr marR="89535" fontAlgn="auto">
              <a:lnSpc>
                <a:spcPct val="120000"/>
              </a:lnSpc>
              <a:spcAft>
                <a:spcPts val="0"/>
              </a:spcAft>
            </a:pPr>
            <a:r>
              <a:rPr lang="zh-CN" altLang="zh-CN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注</a:t>
            </a:r>
            <a:r>
              <a:rPr lang="en-US" altLang="zh-CN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4</a:t>
            </a:r>
            <a:r>
              <a:rPr lang="zh-CN" altLang="zh-CN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：此报名表复印有效</a:t>
            </a:r>
            <a:r>
              <a:rPr lang="zh-CN" altLang="en-US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，需盖章回传。</a:t>
            </a:r>
            <a:endParaRPr lang="zh-CN" altLang="zh-CN" sz="900" kern="100" dirty="0">
              <a:latin typeface="方正黑体简体" pitchFamily="2" charset="-122"/>
              <a:ea typeface="方正黑体简体" pitchFamily="2" charset="-122"/>
              <a:cs typeface="Times New Roman" panose="02020603050405020304" pitchFamily="18" charset="0"/>
            </a:endParaRPr>
          </a:p>
          <a:p>
            <a:pPr marR="89535" fontAlgn="auto">
              <a:lnSpc>
                <a:spcPct val="120000"/>
              </a:lnSpc>
              <a:spcAft>
                <a:spcPts val="0"/>
              </a:spcAft>
            </a:pPr>
            <a:r>
              <a:rPr lang="zh-CN" altLang="zh-CN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注</a:t>
            </a:r>
            <a:r>
              <a:rPr lang="en-US" altLang="zh-CN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5</a:t>
            </a:r>
            <a:r>
              <a:rPr lang="zh-CN" altLang="zh-CN" sz="900" kern="100" dirty="0">
                <a:solidFill>
                  <a:srgbClr val="595959"/>
                </a:solidFill>
                <a:latin typeface="方正黑体简体" pitchFamily="2" charset="-122"/>
                <a:ea typeface="方正黑体简体" pitchFamily="2" charset="-122"/>
                <a:cs typeface="Arial" panose="020B0604020202020204" pitchFamily="34" charset="0"/>
              </a:rPr>
              <a:t>：各企业需求开具增值税发票的，请在回传参会回执的同时附上开票信息。</a:t>
            </a:r>
            <a:r>
              <a:rPr lang="en-US" altLang="zh-CN" sz="900" kern="0" dirty="0">
                <a:solidFill>
                  <a:srgbClr val="FFFFFF"/>
                </a:solidFill>
                <a:latin typeface="方正黑体简体" pitchFamily="2" charset="-122"/>
                <a:ea typeface="方正黑体简体" pitchFamily="2" charset="-122"/>
                <a:cs typeface="宋体" panose="02010600030101010101" pitchFamily="2" charset="-122"/>
              </a:rPr>
              <a:t>20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825750" y="1172210"/>
            <a:ext cx="16173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方正黑体简体" pitchFamily="2" charset="-122"/>
                <a:ea typeface="方正黑体简体" pitchFamily="2" charset="-122"/>
              </a:rPr>
              <a:t>参会回执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" y="0"/>
            <a:ext cx="6857767" cy="1208405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-10160" y="9480550"/>
            <a:ext cx="6867525" cy="422275"/>
            <a:chOff x="-16" y="14930"/>
            <a:chExt cx="10815" cy="665"/>
          </a:xfrm>
        </p:grpSpPr>
        <p:sp>
          <p:nvSpPr>
            <p:cNvPr id="7" name="矩形 6"/>
            <p:cNvSpPr/>
            <p:nvPr/>
          </p:nvSpPr>
          <p:spPr>
            <a:xfrm>
              <a:off x="-16" y="14930"/>
              <a:ext cx="10815" cy="665"/>
            </a:xfrm>
            <a:prstGeom prst="rect">
              <a:avLst/>
            </a:prstGeom>
            <a:solidFill>
              <a:srgbClr val="51BD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黑体简体" pitchFamily="2" charset="-122"/>
                <a:ea typeface="方正黑体简体" pitchFamily="2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" y="15045"/>
              <a:ext cx="10796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</a:rPr>
                <a:t>【主办单位】</a:t>
              </a:r>
              <a:r>
                <a:rPr lang="zh-CN" altLang="en-US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百川盈孚</a:t>
              </a:r>
              <a:r>
                <a:rPr lang="en-US" altLang="zh-CN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                     </a:t>
              </a:r>
              <a:r>
                <a:rPr lang="zh-CN" altLang="en-US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【会议时间】</a:t>
              </a:r>
              <a:r>
                <a:rPr lang="en-US" altLang="zh-CN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2022</a:t>
              </a:r>
              <a:r>
                <a:rPr lang="zh-CN" altLang="en-US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年</a:t>
              </a:r>
              <a:r>
                <a:rPr lang="en-US" altLang="zh-CN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3</a:t>
              </a:r>
              <a:r>
                <a:rPr lang="zh-CN" altLang="en-US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月</a:t>
              </a:r>
              <a:r>
                <a:rPr lang="en-US" altLang="zh-CN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2-4</a:t>
              </a:r>
              <a:r>
                <a:rPr lang="zh-CN" altLang="en-US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日                  【地点】江西赣州</a:t>
              </a:r>
            </a:p>
          </p:txBody>
        </p:sp>
      </p:grpSp>
      <p:graphicFrame>
        <p:nvGraphicFramePr>
          <p:cNvPr id="12" name="表格 11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80423940"/>
              </p:ext>
            </p:extLst>
          </p:nvPr>
        </p:nvGraphicFramePr>
        <p:xfrm>
          <a:off x="427990" y="1632585"/>
          <a:ext cx="6010910" cy="6165850"/>
        </p:xfrm>
        <a:graphic>
          <a:graphicData uri="http://schemas.openxmlformats.org/drawingml/2006/table">
            <a:tbl>
              <a:tblPr/>
              <a:tblGrid>
                <a:gridCol w="897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40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6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26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97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78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企业名称</a:t>
                      </a:r>
                      <a:br>
                        <a:rPr lang="zh-CN" alt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</a:br>
                      <a:r>
                        <a:rPr lang="zh-CN" alt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（发票名称）</a:t>
                      </a:r>
                    </a:p>
                  </a:txBody>
                  <a:tcPr marL="7413" marR="7413" marT="74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6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您关注的行业</a:t>
                      </a:r>
                    </a:p>
                  </a:txBody>
                  <a:tcPr marL="7413" marR="7413" marT="74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稀土矿〇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稀土氧化物〇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稀土金属〇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稀土永磁〇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风电〇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1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新能源汽车〇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稀土储氢材料〇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稀土抛光粉〇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稀土催化剂〇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其他〇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465">
                <a:tc rowSpan="5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参会人员</a:t>
                      </a:r>
                    </a:p>
                  </a:txBody>
                  <a:tcPr marL="7413" marR="7413" marT="74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姓  名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职  务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联系电话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手  机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00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37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37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64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990">
                <a:tc rowSpan="8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订房信息</a:t>
                      </a:r>
                    </a:p>
                  </a:txBody>
                  <a:tcPr marL="7413" marR="7413" marT="74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zh-CN" altLang="en-US" sz="700" b="0" i="0" u="none" strike="noStrike" dirty="0">
                          <a:solidFill>
                            <a:srgbClr val="C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□</a:t>
                      </a:r>
                      <a:r>
                        <a:rPr lang="zh-CN" altLang="en-US" sz="700" b="1" i="0" u="none" strike="noStrike" dirty="0">
                          <a:solidFill>
                            <a:srgbClr val="C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 需要订房：酒店房间类型及收费标准 </a:t>
                      </a:r>
                      <a:endParaRPr lang="zh-CN" altLang="en-US" sz="700" b="0" i="0" u="none" strike="noStrike" dirty="0">
                        <a:solidFill>
                          <a:srgbClr val="C0000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00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姓名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房型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房数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入住时间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离店时间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37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zh-CN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zh-CN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37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zh-CN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zh-CN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00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zh-CN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zh-CN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37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altLang="zh-CN" sz="800" b="0" i="0" u="none" strike="noStrike" dirty="0">
                          <a:solidFill>
                            <a:srgbClr val="161616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1</a:t>
                      </a:r>
                      <a:r>
                        <a:rPr lang="zh-CN" altLang="en-US" sz="800" b="0" i="0" u="none" strike="noStrike" dirty="0">
                          <a:solidFill>
                            <a:srgbClr val="161616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、房型：双床房，大床房可供选择；</a:t>
                      </a:r>
                      <a:br>
                        <a:rPr lang="zh-CN" altLang="en-US" sz="800" b="0" i="0" u="none" strike="noStrike" dirty="0">
                          <a:solidFill>
                            <a:srgbClr val="161616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</a:br>
                      <a:r>
                        <a:rPr lang="en-US" altLang="zh-CN" sz="800" b="0" i="0" u="none" strike="noStrike" dirty="0">
                          <a:solidFill>
                            <a:srgbClr val="161616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2</a:t>
                      </a:r>
                      <a:r>
                        <a:rPr lang="zh-CN" altLang="en-US" sz="800" b="0" i="0" u="none" strike="noStrike" dirty="0">
                          <a:solidFill>
                            <a:srgbClr val="161616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、若收费标准有调整，会务组会及时通知；</a:t>
                      </a:r>
                      <a:br>
                        <a:rPr lang="zh-CN" altLang="en-US" sz="800" b="0" i="0" u="none" strike="noStrike" dirty="0">
                          <a:solidFill>
                            <a:srgbClr val="161616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</a:br>
                      <a:r>
                        <a:rPr lang="en-US" altLang="zh-CN" sz="800" b="0" i="0" u="none" strike="noStrike" dirty="0">
                          <a:solidFill>
                            <a:srgbClr val="161616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3</a:t>
                      </a:r>
                      <a:r>
                        <a:rPr lang="zh-CN" altLang="en-US" sz="800" b="0" i="0" u="none" strike="noStrike" dirty="0">
                          <a:solidFill>
                            <a:srgbClr val="161616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、若需预订多个不同房型的房间，请标注哪个人对应哪种房型（姓名与房型一 一对应），住几日。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46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zh-CN" altLang="en-US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□ 不需要订房，我将自己安排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447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zh-CN" altLang="en-US" sz="800" b="0" i="0" u="none" strike="noStrike" dirty="0">
                          <a:solidFill>
                            <a:srgbClr val="0D0D0D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温馨提示：因房数有限，酒店按照本次会议协议接受的订房截止日为</a:t>
                      </a:r>
                      <a:r>
                        <a:rPr lang="en-US" altLang="zh-CN" sz="800" b="0" i="0" u="sng" strike="noStrike" dirty="0">
                          <a:solidFill>
                            <a:srgbClr val="C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2022</a:t>
                      </a:r>
                      <a:r>
                        <a:rPr lang="zh-CN" altLang="en-US" sz="800" b="0" i="0" u="sng" strike="noStrike" dirty="0">
                          <a:solidFill>
                            <a:srgbClr val="C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年</a:t>
                      </a:r>
                      <a:r>
                        <a:rPr lang="en-US" altLang="zh-CN" sz="800" b="0" i="0" u="sng" strike="noStrike" dirty="0">
                          <a:solidFill>
                            <a:srgbClr val="C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2</a:t>
                      </a:r>
                      <a:r>
                        <a:rPr lang="zh-CN" altLang="en-US" sz="800" b="0" i="0" u="sng" strike="noStrike" dirty="0">
                          <a:solidFill>
                            <a:srgbClr val="C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月</a:t>
                      </a:r>
                      <a:r>
                        <a:rPr lang="en-US" altLang="zh-CN" sz="800" b="0" i="0" u="sng" strike="noStrike" dirty="0">
                          <a:solidFill>
                            <a:srgbClr val="C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25</a:t>
                      </a:r>
                      <a:r>
                        <a:rPr lang="zh-CN" altLang="en-US" sz="800" b="0" i="0" u="sng" strike="noStrike" dirty="0">
                          <a:solidFill>
                            <a:srgbClr val="C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日</a:t>
                      </a:r>
                      <a:r>
                        <a:rPr lang="zh-CN" altLang="en-US" sz="800" b="0" i="0" u="none" strike="noStrike" dirty="0">
                          <a:solidFill>
                            <a:srgbClr val="0D0D0D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，逾期请客户自主选择住宿。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051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参会费用</a:t>
                      </a:r>
                    </a:p>
                  </a:txBody>
                  <a:tcPr marL="7413" marR="7413" marT="74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574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开票资料</a:t>
                      </a:r>
                    </a:p>
                  </a:txBody>
                  <a:tcPr marL="7413" marR="7413" marT="74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公司名称</a:t>
                      </a:r>
                    </a:p>
                  </a:txBody>
                  <a:tcPr marL="88951" marR="7413" marT="74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税号</a:t>
                      </a:r>
                    </a:p>
                  </a:txBody>
                  <a:tcPr marL="88951" marR="7413" marT="74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地址、电话</a:t>
                      </a:r>
                    </a:p>
                  </a:txBody>
                  <a:tcPr marL="88951" marR="7413" marT="74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开户行名称</a:t>
                      </a:r>
                    </a:p>
                  </a:txBody>
                  <a:tcPr marL="88951" marR="7413" marT="74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银行账号</a:t>
                      </a:r>
                    </a:p>
                  </a:txBody>
                  <a:tcPr marL="88951" marR="7413" marT="74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发票收件信息</a:t>
                      </a:r>
                    </a:p>
                  </a:txBody>
                  <a:tcPr marL="88951" marR="7413" marT="74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zh-CN" altLang="en-US" sz="800" b="0" i="0" u="none" strike="noStrike">
                          <a:solidFill>
                            <a:srgbClr val="80808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　</a:t>
                      </a:r>
                    </a:p>
                  </a:txBody>
                  <a:tcPr marL="7413" marR="7413" marT="74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13411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费</a:t>
                      </a:r>
                      <a:br>
                        <a:rPr lang="zh-CN" alt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</a:br>
                      <a:r>
                        <a:rPr lang="zh-CN" alt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用</a:t>
                      </a:r>
                      <a:br>
                        <a:rPr lang="zh-CN" alt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</a:br>
                      <a:r>
                        <a:rPr lang="zh-CN" alt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标</a:t>
                      </a:r>
                      <a:br>
                        <a:rPr lang="zh-CN" alt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</a:br>
                      <a:r>
                        <a:rPr lang="zh-CN" alt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准</a:t>
                      </a:r>
                    </a:p>
                  </a:txBody>
                  <a:tcPr marL="7413" marR="7413" marT="74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zh-CN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温馨提示：请参会代表认真填写“参会回执”回传至我公司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。</a:t>
                      </a:r>
                      <a:b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</a:b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国内客户</a:t>
                      </a:r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:</a:t>
                      </a:r>
                      <a:b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</a:br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1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月</a:t>
                      </a:r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30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日前汇款        </a:t>
                      </a:r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4500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元</a:t>
                      </a:r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/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人</a:t>
                      </a:r>
                      <a:b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</a:br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2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月</a:t>
                      </a:r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28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日前汇款        </a:t>
                      </a:r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4800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元</a:t>
                      </a:r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/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人</a:t>
                      </a:r>
                      <a:b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</a:br>
                      <a:r>
                        <a:rPr lang="en-US" altLang="zh-CN" sz="800" dirty="0"/>
                        <a:t>3</a:t>
                      </a:r>
                      <a:r>
                        <a:rPr lang="zh-CN" altLang="en-US" sz="800" dirty="0"/>
                        <a:t>月</a:t>
                      </a:r>
                      <a:r>
                        <a:rPr lang="en-US" altLang="zh-CN" sz="800" dirty="0"/>
                        <a:t>1</a:t>
                      </a:r>
                      <a:r>
                        <a:rPr lang="zh-CN" altLang="en-US" sz="800"/>
                        <a:t>日钱汇款              </a:t>
                      </a:r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5000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元</a:t>
                      </a:r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/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人</a:t>
                      </a:r>
                      <a:b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</a:br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Overseas Delegates:USD$2000/person</a:t>
                      </a:r>
                      <a:b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</a:br>
                      <a:b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</a:b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备注：会议费包含会议资料、会议期间自助餐、晚宴、摄影、商务活动费用。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付</a:t>
                      </a:r>
                      <a:br>
                        <a:rPr lang="zh-CN" alt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</a:br>
                      <a:r>
                        <a:rPr lang="zh-CN" alt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款</a:t>
                      </a:r>
                      <a:br>
                        <a:rPr lang="zh-CN" alt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</a:br>
                      <a:r>
                        <a:rPr lang="zh-CN" alt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方</a:t>
                      </a:r>
                      <a:br>
                        <a:rPr lang="zh-CN" alt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</a:br>
                      <a:r>
                        <a:rPr lang="zh-CN" alt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式</a:t>
                      </a: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zh-CN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公司名称：</a:t>
                      </a:r>
                      <a:br>
                        <a:rPr lang="zh-CN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</a:b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北京百川盈孚科技有限公司</a:t>
                      </a:r>
                      <a:br>
                        <a:rPr lang="zh-CN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</a:br>
                      <a:br>
                        <a:rPr lang="zh-CN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</a:br>
                      <a:r>
                        <a:rPr lang="zh-CN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开户银行：</a:t>
                      </a:r>
                      <a:br>
                        <a:rPr lang="zh-CN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</a:b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招商银行北京静安里支行</a:t>
                      </a:r>
                      <a:br>
                        <a:rPr lang="zh-CN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</a:br>
                      <a:br>
                        <a:rPr lang="zh-CN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</a:br>
                      <a:r>
                        <a:rPr lang="zh-CN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银行帐号：</a:t>
                      </a:r>
                      <a:br>
                        <a:rPr lang="zh-CN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</a:br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1109 3077 0810 101</a:t>
                      </a:r>
                      <a:br>
                        <a:rPr lang="zh-CN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</a:b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会务组</a:t>
                      </a:r>
                    </a:p>
                  </a:txBody>
                  <a:tcPr marL="7413" marR="7413" marT="74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回执表盖章请传至</a:t>
                      </a: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1395601305@qq.com      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联系人：杜帅兵</a:t>
                      </a: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18500225837</a:t>
                      </a:r>
                      <a:endParaRPr sz="900" b="0" i="0" u="none" strike="noStrike" dirty="0">
                        <a:solidFill>
                          <a:srgbClr val="00000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7413" marR="7413" marT="74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2720479" y="124155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方正黑体简体" pitchFamily="2" charset="-122"/>
                <a:ea typeface="方正黑体简体" pitchFamily="2" charset="-122"/>
              </a:rPr>
              <a:t>赞助方案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58723008"/>
              </p:ext>
            </p:extLst>
          </p:nvPr>
        </p:nvGraphicFramePr>
        <p:xfrm>
          <a:off x="383222" y="1812943"/>
          <a:ext cx="6112098" cy="7469991"/>
        </p:xfrm>
        <a:graphic>
          <a:graphicData uri="http://schemas.openxmlformats.org/drawingml/2006/table">
            <a:tbl>
              <a:tblPr firstRow="1" bandRow="1"/>
              <a:tblGrid>
                <a:gridCol w="302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90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764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solidFill>
                            <a:srgbClr val="FFFFFF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序号</a:t>
                      </a:r>
                      <a:endParaRPr lang="zh-CN" alt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03A9F5"/>
                      </a:solidFill>
                      <a:prstDash val="solid"/>
                    </a:lnT>
                    <a:lnB w="19050">
                      <a:solidFill>
                        <a:srgbClr val="03A9F5"/>
                      </a:solidFill>
                      <a:prstDash val="solid"/>
                    </a:lnB>
                    <a:solidFill>
                      <a:srgbClr val="03A9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solidFill>
                            <a:srgbClr val="FFFFFF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项 目</a:t>
                      </a:r>
                      <a:endParaRPr lang="zh-CN" alt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03A9F5"/>
                      </a:solidFill>
                      <a:prstDash val="solid"/>
                    </a:lnT>
                    <a:lnB w="19050">
                      <a:solidFill>
                        <a:srgbClr val="03A9F5"/>
                      </a:solidFill>
                      <a:prstDash val="solid"/>
                    </a:lnB>
                    <a:solidFill>
                      <a:srgbClr val="03A9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>
                          <a:solidFill>
                            <a:srgbClr val="FFFFFF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价 格</a:t>
                      </a:r>
                      <a:endParaRPr lang="zh-CN" altLang="en-US" sz="1000" b="1" i="0" u="none" strike="noStrike">
                        <a:solidFill>
                          <a:srgbClr val="FFFFFF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FFFFFF"/>
                      </a:solidFill>
                      <a:prstDash val="dot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03A9F5"/>
                      </a:solidFill>
                      <a:prstDash val="solid"/>
                    </a:lnT>
                    <a:lnB w="19050">
                      <a:solidFill>
                        <a:srgbClr val="03A9F5"/>
                      </a:solidFill>
                      <a:prstDash val="solid"/>
                    </a:lnB>
                    <a:solidFill>
                      <a:srgbClr val="03A9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solidFill>
                            <a:srgbClr val="FFFFFF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内容</a:t>
                      </a:r>
                      <a:endParaRPr lang="zh-CN" alt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19050" cap="rnd">
                      <a:solidFill>
                        <a:srgbClr val="03A9F5"/>
                      </a:solidFill>
                      <a:prstDash val="solid"/>
                    </a:lnT>
                    <a:lnB w="19050">
                      <a:solidFill>
                        <a:srgbClr val="03A9F5"/>
                      </a:solidFill>
                      <a:prstDash val="solid"/>
                    </a:lnB>
                    <a:solidFill>
                      <a:srgbClr val="03A9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872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1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19050">
                      <a:solidFill>
                        <a:srgbClr val="03A9F5"/>
                      </a:solidFill>
                      <a:prstDash val="solid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晚宴</a:t>
                      </a:r>
                      <a:endParaRPr lang="zh-CN" altLang="en-US" sz="1000" b="1" i="0" u="none" strike="noStrike" dirty="0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19050">
                      <a:solidFill>
                        <a:srgbClr val="03A9F5"/>
                      </a:solidFill>
                      <a:prstDash val="solid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b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</a:br>
                      <a:r>
                        <a:rPr lang="en-US" altLang="zh-CN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20</a:t>
                      </a:r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万</a:t>
                      </a:r>
                      <a:b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</a:br>
                      <a:endParaRPr lang="zh-CN" altLang="en-US" sz="1000" b="0" i="0" u="none" strike="noStrike" dirty="0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19050">
                      <a:solidFill>
                        <a:srgbClr val="03A9F5"/>
                      </a:solidFill>
                      <a:prstDash val="solid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（</a:t>
                      </a:r>
                      <a:r>
                        <a:rPr lang="en-US" altLang="zh-CN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1</a:t>
                      </a:r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）在所赞助会议的会场外放置企业宣传板</a:t>
                      </a:r>
                      <a:endParaRPr lang="zh-CN" altLang="en-US" sz="1000" b="0" i="0" u="none" strike="noStrike" dirty="0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19050">
                      <a:solidFill>
                        <a:srgbClr val="03A9F5"/>
                      </a:solidFill>
                      <a:prstDash val="solid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87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（</a:t>
                      </a:r>
                      <a:r>
                        <a:rPr lang="en-US" altLang="zh-CN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2</a:t>
                      </a:r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）晚宴定制企业专属背景（</a:t>
                      </a:r>
                      <a:r>
                        <a:rPr lang="en-US" altLang="zh-CN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LED</a:t>
                      </a:r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）</a:t>
                      </a:r>
                      <a:endParaRPr lang="zh-CN" altLang="en-US" sz="1000" b="0" i="0" u="none" strike="noStrike" dirty="0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08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（</a:t>
                      </a:r>
                      <a:r>
                        <a:rPr lang="en-US" altLang="zh-CN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3</a:t>
                      </a:r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）研讨会官方媒体放置赞助商</a:t>
                      </a:r>
                      <a:r>
                        <a:rPr lang="en-US" altLang="zh-CN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LOGO</a:t>
                      </a:r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和企业名称（会议宣传页面、会刊封面、通讯录封面、代表证正面）</a:t>
                      </a:r>
                      <a:endParaRPr lang="zh-CN" altLang="en-US" sz="1000" b="0" i="0" u="none" strike="noStrike" dirty="0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87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（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4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）会刊拉页广告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(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彩色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/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整版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)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87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（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5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）晚宴开始前由赞助商领导致祝酒词</a:t>
                      </a:r>
                      <a:endParaRPr lang="zh-CN" altLang="en-US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08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（</a:t>
                      </a:r>
                      <a:r>
                        <a:rPr lang="en-US" altLang="zh-CN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6</a:t>
                      </a:r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）晚宴开始之前播放企业的宣传片，宣传片内容由客户自行提供时间</a:t>
                      </a:r>
                      <a:r>
                        <a:rPr lang="en-US" altLang="zh-CN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30</a:t>
                      </a:r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分钟</a:t>
                      </a:r>
                      <a:endParaRPr lang="zh-CN" altLang="en-US" sz="1000" b="0" i="0" u="none" strike="noStrike" dirty="0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87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B w="3175">
                      <a:solidFill>
                        <a:srgbClr val="03A9F5"/>
                      </a:solidFill>
                      <a:prstDash val="dot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B w="3175">
                      <a:solidFill>
                        <a:srgbClr val="03A9F5"/>
                      </a:solidFill>
                      <a:prstDash val="dot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B w="3175">
                      <a:solidFill>
                        <a:srgbClr val="03A9F5"/>
                      </a:solidFill>
                      <a:prstDash val="dot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（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7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）会议当天会场背景板（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LED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）冠名：赞助单位</a:t>
                      </a:r>
                      <a:endParaRPr lang="zh-CN" altLang="en-US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872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2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酒会</a:t>
                      </a:r>
                      <a:endParaRPr lang="zh-CN" altLang="en-US" sz="1000" b="1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b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</a:b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10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万</a:t>
                      </a:r>
                      <a:b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</a:br>
                      <a:endParaRPr lang="zh-CN" altLang="en-US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（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1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）在所赞助会议的会场外放置企业宣传板</a:t>
                      </a:r>
                      <a:endParaRPr lang="zh-CN" altLang="en-US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87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（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2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）酒会定制企业专属背景（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LED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）</a:t>
                      </a:r>
                      <a:endParaRPr lang="zh-CN" altLang="en-US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08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（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3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）研讨会官方媒体放置赞助商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LOGO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和企业名称（会议宣传页面、会刊封面、通讯录封面、代表证正面）</a:t>
                      </a:r>
                      <a:endParaRPr lang="zh-CN" altLang="en-US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87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（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4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）会刊拉页广告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(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彩色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/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整版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)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87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（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5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）酒会开始前由赞助商领导致祝酒词</a:t>
                      </a:r>
                      <a:endParaRPr lang="zh-CN" altLang="en-US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87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B w="3175">
                      <a:solidFill>
                        <a:srgbClr val="03A9F5"/>
                      </a:solidFill>
                      <a:prstDash val="dot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B w="3175">
                      <a:solidFill>
                        <a:srgbClr val="03A9F5"/>
                      </a:solidFill>
                      <a:prstDash val="dot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B w="3175">
                      <a:solidFill>
                        <a:srgbClr val="03A9F5"/>
                      </a:solidFill>
                      <a:prstDash val="dot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（</a:t>
                      </a:r>
                      <a:r>
                        <a:rPr lang="en-US" altLang="zh-CN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6</a:t>
                      </a:r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）会议当天会场背景板（</a:t>
                      </a:r>
                      <a:r>
                        <a:rPr lang="en-US" altLang="zh-CN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LED</a:t>
                      </a:r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）冠名：协办单位</a:t>
                      </a:r>
                      <a:endParaRPr lang="zh-CN" altLang="en-US" sz="1000" b="0" i="0" u="none" strike="noStrike" dirty="0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78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3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冠名支持单位</a:t>
                      </a:r>
                      <a:b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</a:b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（可多家企业）</a:t>
                      </a:r>
                      <a:endParaRPr lang="zh-CN" altLang="en-US" sz="1000" b="1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50,000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（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1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）会议当天会场背景板（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LED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）冠名：支持单位</a:t>
                      </a:r>
                      <a:endParaRPr lang="zh-CN" altLang="en-US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936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B w="3175">
                      <a:solidFill>
                        <a:srgbClr val="03A9F5"/>
                      </a:solidFill>
                      <a:prstDash val="dot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B w="3175">
                      <a:solidFill>
                        <a:srgbClr val="03A9F5"/>
                      </a:solidFill>
                      <a:prstDash val="dot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B w="3175">
                      <a:solidFill>
                        <a:srgbClr val="03A9F5"/>
                      </a:solidFill>
                      <a:prstDash val="dot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（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2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）在所赞助会议的会场外放置企业宣传板</a:t>
                      </a:r>
                      <a:endParaRPr lang="zh-CN" altLang="en-US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787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4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演 讲</a:t>
                      </a:r>
                      <a:endParaRPr lang="zh-CN" altLang="en-US" sz="1000" b="1" i="0" u="none" strike="noStrike" dirty="0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50,000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10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分钟（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5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分钟演讲，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5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分钟提问）</a:t>
                      </a:r>
                      <a:endParaRPr lang="zh-CN" altLang="en-US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78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5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茶 歇</a:t>
                      </a:r>
                      <a:endParaRPr lang="zh-CN" altLang="en-US" sz="1000" b="1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40,000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（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1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）茶歇现场摆放赞助商名称标牌若干</a:t>
                      </a:r>
                      <a:endParaRPr lang="zh-CN" altLang="en-US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787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B w="3175">
                      <a:solidFill>
                        <a:srgbClr val="03A9F5"/>
                      </a:solidFill>
                      <a:prstDash val="dot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B w="3175">
                      <a:solidFill>
                        <a:srgbClr val="03A9F5"/>
                      </a:solidFill>
                      <a:prstDash val="dot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B w="3175">
                      <a:solidFill>
                        <a:srgbClr val="03A9F5"/>
                      </a:solidFill>
                      <a:prstDash val="dot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（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2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）现场放置一个自备易拉宝</a:t>
                      </a:r>
                      <a:endParaRPr lang="zh-CN" altLang="en-US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47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6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资料袋</a:t>
                      </a:r>
                      <a:endParaRPr lang="zh-CN" altLang="en-US" sz="1000" b="1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30,000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（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1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）会议所有资料袋标注赞助单位“公司名称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+LOGO”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552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B w="3175">
                      <a:solidFill>
                        <a:srgbClr val="03A9F5"/>
                      </a:solidFill>
                      <a:prstDash val="dot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B w="3175">
                      <a:solidFill>
                        <a:srgbClr val="03A9F5"/>
                      </a:solidFill>
                      <a:prstDash val="dot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B w="3175">
                      <a:solidFill>
                        <a:srgbClr val="03A9F5"/>
                      </a:solidFill>
                      <a:prstDash val="dot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（</a:t>
                      </a:r>
                      <a:r>
                        <a:rPr lang="en-US" altLang="zh-CN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2</a:t>
                      </a:r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）由会务组购买，会议期间向所有到会代表提供资料袋一个</a:t>
                      </a:r>
                      <a:endParaRPr lang="zh-CN" altLang="en-US" sz="1000" b="0" i="0" u="none" strike="noStrike" dirty="0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87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7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LOGO</a:t>
                      </a:r>
                      <a:endParaRPr lang="en-US" sz="1000" b="1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30,000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会议期间在会场背景板（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LED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）展现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LOGO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和公司名称</a:t>
                      </a:r>
                      <a:endParaRPr lang="zh-CN" altLang="en-US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471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8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企业宣传版</a:t>
                      </a:r>
                      <a:endParaRPr lang="zh-CN" altLang="en-US" sz="1000" b="1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20,000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会场门口放置企业宣传板</a:t>
                      </a:r>
                      <a:endParaRPr lang="zh-CN" altLang="en-US" sz="1000" b="0" i="0" u="none" strike="noStrike" dirty="0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300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9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企业宣传片播放</a:t>
                      </a:r>
                      <a:endParaRPr lang="zh-CN" altLang="en-US" sz="1000" b="1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20,000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会议休息期间（茶歇、中场休息期间）播放企业的宣传片，宣传片内容由客户自行提供</a:t>
                      </a:r>
                      <a:endParaRPr lang="zh-CN" altLang="en-US" sz="1000" b="0" i="0" u="none" strike="noStrike" dirty="0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7872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10</a:t>
                      </a:r>
                      <a:endParaRPr lang="en-US" altLang="zh-CN" sz="1000" b="0" i="0" u="none" strike="noStrike" dirty="0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会议资料</a:t>
                      </a:r>
                      <a:endParaRPr lang="zh-CN" altLang="en-US" sz="1000" b="1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10,000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封底 </a:t>
                      </a:r>
                      <a:r>
                        <a:rPr lang="en-US" altLang="zh-CN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(</a:t>
                      </a:r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彩色</a:t>
                      </a:r>
                      <a:r>
                        <a:rPr lang="en-US" altLang="zh-CN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/</a:t>
                      </a:r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整版</a:t>
                      </a:r>
                      <a:r>
                        <a:rPr lang="en-US" altLang="zh-CN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)</a:t>
                      </a:r>
                      <a:endParaRPr lang="en-US" altLang="zh-CN" sz="1000" b="0" i="0" u="none" strike="noStrike" dirty="0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787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10,000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拉页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(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两连页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)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787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8,000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封二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(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彩色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/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整版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)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787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7,000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封三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(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彩色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/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整版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)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787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B w="3175">
                      <a:solidFill>
                        <a:srgbClr val="03A9F5"/>
                      </a:solidFill>
                      <a:prstDash val="dot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B w="3175">
                      <a:solidFill>
                        <a:srgbClr val="03A9F5"/>
                      </a:solidFill>
                      <a:prstDash val="dot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5,000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插页</a:t>
                      </a:r>
                      <a:r>
                        <a:rPr lang="en-US" altLang="zh-CN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(</a:t>
                      </a:r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彩色</a:t>
                      </a:r>
                      <a:r>
                        <a:rPr lang="en-US" altLang="zh-CN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/</a:t>
                      </a:r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整版</a:t>
                      </a:r>
                      <a:r>
                        <a:rPr lang="en-US" altLang="zh-CN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)</a:t>
                      </a:r>
                      <a:endParaRPr lang="en-US" altLang="zh-CN" sz="1000" b="0" i="0" u="none" strike="noStrike" dirty="0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0471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11</a:t>
                      </a:r>
                      <a:endParaRPr lang="en-US" altLang="zh-CN" sz="1000" b="0" i="0" u="none" strike="noStrike" dirty="0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纪念品</a:t>
                      </a:r>
                      <a:endParaRPr lang="zh-CN" altLang="en-US" sz="1000" b="1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40,000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（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1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）在此次参会代表资料袋中放置纪念品（礼品由赞助商提供）</a:t>
                      </a:r>
                      <a:endParaRPr lang="zh-CN" altLang="en-US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33008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（</a:t>
                      </a:r>
                      <a:r>
                        <a:rPr lang="en-US" altLang="zh-CN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2</a:t>
                      </a:r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）赞助企业</a:t>
                      </a:r>
                      <a:r>
                        <a:rPr lang="en-US" altLang="zh-CN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LOGO</a:t>
                      </a:r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或企业名称与会议名称同时出现在纪念品上（礼品由赞助商提供）</a:t>
                      </a:r>
                      <a:endParaRPr lang="zh-CN" altLang="en-US" sz="1000" b="0" i="0" u="none" strike="noStrike" dirty="0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6787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B w="3175">
                      <a:solidFill>
                        <a:srgbClr val="03A9F5"/>
                      </a:solidFill>
                      <a:prstDash val="dot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B w="3175">
                      <a:solidFill>
                        <a:srgbClr val="03A9F5"/>
                      </a:solidFill>
                      <a:prstDash val="dot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B w="3175">
                      <a:solidFill>
                        <a:srgbClr val="03A9F5"/>
                      </a:solidFill>
                      <a:prstDash val="dot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（</a:t>
                      </a:r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3</a:t>
                      </a:r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）会议资料袋放赞助企业资料</a:t>
                      </a:r>
                      <a:endParaRPr lang="zh-CN" altLang="en-US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0471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12</a:t>
                      </a:r>
                      <a:endParaRPr lang="en-US" altLang="zh-CN" sz="1000" b="0" i="0" u="none" strike="noStrike" dirty="0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宣传资料</a:t>
                      </a:r>
                      <a:endParaRPr lang="zh-CN" altLang="en-US" sz="1000" b="1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6,000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随会议资料发放宣传册</a:t>
                      </a:r>
                      <a:endParaRPr lang="zh-CN" altLang="en-US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6787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13</a:t>
                      </a:r>
                      <a:endParaRPr lang="en-US" altLang="zh-CN" sz="1000" b="0" i="0" u="none" strike="noStrike" dirty="0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易拉宝</a:t>
                      </a:r>
                      <a:endParaRPr lang="zh-CN" altLang="en-US" sz="1000" b="1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5,000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会议期间在会议室外走廊放置易拉宝一个</a:t>
                      </a:r>
                      <a:endParaRPr lang="zh-CN" altLang="en-US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20471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14</a:t>
                      </a:r>
                      <a:endParaRPr lang="en-US" altLang="zh-CN" sz="1000" b="0" i="0" u="none" strike="noStrike" dirty="0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资料投放</a:t>
                      </a:r>
                      <a:endParaRPr lang="zh-CN" altLang="en-US" sz="1000" b="1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5,000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会议当天可在会场发放宣传资料（由企业自行发放）</a:t>
                      </a:r>
                      <a:endParaRPr lang="zh-CN" altLang="en-US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20471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15</a:t>
                      </a:r>
                      <a:endParaRPr lang="en-US" altLang="zh-CN" sz="1000" b="0" i="0" u="none" strike="noStrike" dirty="0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会场记事本</a:t>
                      </a:r>
                      <a:endParaRPr lang="zh-CN" altLang="en-US" sz="1000" b="1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5,000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可发放带企业名称和标志的笔记本</a:t>
                      </a:r>
                      <a:endParaRPr lang="zh-CN" altLang="en-US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3175">
                      <a:solidFill>
                        <a:srgbClr val="03A9F5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20471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16</a:t>
                      </a:r>
                      <a:endParaRPr lang="en-US" altLang="zh-CN" sz="1000" b="0" i="0" u="none" strike="noStrike" dirty="0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19050" cap="rnd">
                      <a:solidFill>
                        <a:srgbClr val="03A9F5"/>
                      </a:solidFill>
                      <a:prstDash val="solid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19050" cap="rnd">
                      <a:solidFill>
                        <a:srgbClr val="03A9F5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礼品宣传</a:t>
                      </a:r>
                      <a:endParaRPr lang="zh-CN" altLang="en-US" sz="1000" b="1" i="0" u="none" strike="noStrike" dirty="0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19050" cap="rnd">
                      <a:solidFill>
                        <a:srgbClr val="03A9F5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5,000</a:t>
                      </a:r>
                      <a:endParaRPr lang="en-US" altLang="zh-CN" sz="1000" b="0" i="0" u="none" strike="noStrike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3175">
                      <a:solidFill>
                        <a:srgbClr val="03A9F5"/>
                      </a:solidFill>
                      <a:prstDash val="dot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19050" cap="rnd">
                      <a:solidFill>
                        <a:srgbClr val="03A9F5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企业可发放带有企业</a:t>
                      </a:r>
                      <a:r>
                        <a:rPr lang="en-US" altLang="zh-CN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LOGO</a:t>
                      </a:r>
                      <a:r>
                        <a:rPr lang="zh-CN" altLang="en-US" sz="1000" u="none" strike="noStrike" dirty="0">
                          <a:solidFill>
                            <a:srgbClr val="404040"/>
                          </a:solidFill>
                          <a:effectLst/>
                          <a:latin typeface="方正黑体简体" pitchFamily="2" charset="-122"/>
                          <a:ea typeface="方正黑体简体" pitchFamily="2" charset="-122"/>
                        </a:rPr>
                        <a:t>的礼品</a:t>
                      </a:r>
                      <a:endParaRPr lang="zh-CN" altLang="en-US" sz="1000" b="0" i="0" u="none" strike="noStrike" dirty="0">
                        <a:solidFill>
                          <a:srgbClr val="404040"/>
                        </a:solidFill>
                        <a:effectLst/>
                        <a:latin typeface="方正黑体简体" pitchFamily="2" charset="-122"/>
                        <a:ea typeface="方正黑体简体" pitchFamily="2" charset="-122"/>
                      </a:endParaRPr>
                    </a:p>
                  </a:txBody>
                  <a:tcPr marL="5313" marR="5313" marT="5313" marB="0" anchor="ctr">
                    <a:lnL w="3175">
                      <a:solidFill>
                        <a:srgbClr val="03A9F5"/>
                      </a:solidFill>
                      <a:prstDash val="dot"/>
                    </a:lnL>
                    <a:lnR w="19050" cap="rnd">
                      <a:solidFill>
                        <a:srgbClr val="03A9F5"/>
                      </a:solidFill>
                      <a:prstDash val="solid"/>
                    </a:lnR>
                    <a:lnT w="3175">
                      <a:solidFill>
                        <a:srgbClr val="03A9F5"/>
                      </a:solidFill>
                      <a:prstDash val="dot"/>
                    </a:lnT>
                    <a:lnB w="19050" cap="rnd">
                      <a:solidFill>
                        <a:srgbClr val="03A9F5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</a:tbl>
          </a:graphicData>
        </a:graphic>
      </p:graphicFrame>
      <p:grpSp>
        <p:nvGrpSpPr>
          <p:cNvPr id="6" name="组合 5"/>
          <p:cNvGrpSpPr/>
          <p:nvPr/>
        </p:nvGrpSpPr>
        <p:grpSpPr>
          <a:xfrm>
            <a:off x="-10160" y="9480550"/>
            <a:ext cx="6867525" cy="422275"/>
            <a:chOff x="-16" y="14930"/>
            <a:chExt cx="10815" cy="665"/>
          </a:xfrm>
        </p:grpSpPr>
        <p:sp>
          <p:nvSpPr>
            <p:cNvPr id="18" name="矩形 17"/>
            <p:cNvSpPr/>
            <p:nvPr/>
          </p:nvSpPr>
          <p:spPr>
            <a:xfrm>
              <a:off x="-16" y="14930"/>
              <a:ext cx="10815" cy="665"/>
            </a:xfrm>
            <a:prstGeom prst="rect">
              <a:avLst/>
            </a:prstGeom>
            <a:solidFill>
              <a:srgbClr val="51BD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" y="15045"/>
              <a:ext cx="10796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</a:rPr>
                <a:t>【主办单位】</a:t>
              </a:r>
              <a:r>
                <a:rPr lang="zh-CN" altLang="en-US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百川盈孚</a:t>
              </a:r>
              <a:r>
                <a:rPr lang="en-US" altLang="zh-CN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                     </a:t>
              </a:r>
              <a:r>
                <a:rPr lang="zh-CN" altLang="en-US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【会议时间】</a:t>
              </a:r>
              <a:r>
                <a:rPr lang="en-US" altLang="zh-CN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2022</a:t>
              </a:r>
              <a:r>
                <a:rPr lang="zh-CN" altLang="en-US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年</a:t>
              </a:r>
              <a:r>
                <a:rPr lang="en-US" altLang="zh-CN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3</a:t>
              </a:r>
              <a:r>
                <a:rPr lang="zh-CN" altLang="en-US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月</a:t>
              </a:r>
              <a:r>
                <a:rPr lang="en-US" altLang="zh-CN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2-4</a:t>
              </a:r>
              <a:r>
                <a:rPr lang="zh-CN" altLang="en-US" sz="1200" b="1" dirty="0">
                  <a:solidFill>
                    <a:schemeClr val="bg1"/>
                  </a:solidFill>
                  <a:latin typeface="方正黑体简体" pitchFamily="2" charset="-122"/>
                  <a:ea typeface="方正黑体简体" pitchFamily="2" charset="-122"/>
                  <a:sym typeface="+mn-ea"/>
                </a:rPr>
                <a:t>日                  【地点】江西赣州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03505" y="2879090"/>
            <a:ext cx="6292850" cy="4970780"/>
            <a:chOff x="935762" y="592249"/>
            <a:chExt cx="6572250" cy="5686425"/>
          </a:xfrm>
          <a:noFill/>
        </p:grpSpPr>
        <p:sp>
          <p:nvSpPr>
            <p:cNvPr id="15" name="Freeform 215"/>
            <p:cNvSpPr/>
            <p:nvPr/>
          </p:nvSpPr>
          <p:spPr bwMode="auto">
            <a:xfrm>
              <a:off x="3546413" y="5468732"/>
              <a:ext cx="22225" cy="26988"/>
            </a:xfrm>
            <a:custGeom>
              <a:avLst/>
              <a:gdLst>
                <a:gd name="T0" fmla="*/ 2 w 6"/>
                <a:gd name="T1" fmla="*/ 0 h 7"/>
                <a:gd name="T2" fmla="*/ 1 w 6"/>
                <a:gd name="T3" fmla="*/ 0 h 7"/>
                <a:gd name="T4" fmla="*/ 3 w 6"/>
                <a:gd name="T5" fmla="*/ 7 h 7"/>
                <a:gd name="T6" fmla="*/ 2 w 6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7">
                  <a:moveTo>
                    <a:pt x="2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5"/>
                    <a:pt x="3" y="7"/>
                  </a:cubicBezTo>
                  <a:cubicBezTo>
                    <a:pt x="6" y="5"/>
                    <a:pt x="5" y="2"/>
                    <a:pt x="2" y="0"/>
                  </a:cubicBez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16" name="Freeform 9"/>
            <p:cNvSpPr/>
            <p:nvPr/>
          </p:nvSpPr>
          <p:spPr bwMode="auto">
            <a:xfrm>
              <a:off x="935762" y="1319324"/>
              <a:ext cx="2665412" cy="2079625"/>
            </a:xfrm>
            <a:custGeom>
              <a:avLst/>
              <a:gdLst>
                <a:gd name="T0" fmla="*/ 2147483647 w 1456"/>
                <a:gd name="T1" fmla="*/ 2147483647 h 1090"/>
                <a:gd name="T2" fmla="*/ 2147483647 w 1456"/>
                <a:gd name="T3" fmla="*/ 2147483647 h 1090"/>
                <a:gd name="T4" fmla="*/ 2147483647 w 1456"/>
                <a:gd name="T5" fmla="*/ 2147483647 h 1090"/>
                <a:gd name="T6" fmla="*/ 2147483647 w 1456"/>
                <a:gd name="T7" fmla="*/ 2147483647 h 1090"/>
                <a:gd name="T8" fmla="*/ 2147483647 w 1456"/>
                <a:gd name="T9" fmla="*/ 2147483647 h 1090"/>
                <a:gd name="T10" fmla="*/ 2147483647 w 1456"/>
                <a:gd name="T11" fmla="*/ 2147483647 h 1090"/>
                <a:gd name="T12" fmla="*/ 2147483647 w 1456"/>
                <a:gd name="T13" fmla="*/ 2147483647 h 1090"/>
                <a:gd name="T14" fmla="*/ 2147483647 w 1456"/>
                <a:gd name="T15" fmla="*/ 2147483647 h 1090"/>
                <a:gd name="T16" fmla="*/ 2147483647 w 1456"/>
                <a:gd name="T17" fmla="*/ 2147483647 h 1090"/>
                <a:gd name="T18" fmla="*/ 2147483647 w 1456"/>
                <a:gd name="T19" fmla="*/ 2147483647 h 1090"/>
                <a:gd name="T20" fmla="*/ 2147483647 w 1456"/>
                <a:gd name="T21" fmla="*/ 2147483647 h 1090"/>
                <a:gd name="T22" fmla="*/ 2147483647 w 1456"/>
                <a:gd name="T23" fmla="*/ 2147483647 h 1090"/>
                <a:gd name="T24" fmla="*/ 2147483647 w 1456"/>
                <a:gd name="T25" fmla="*/ 2147483647 h 1090"/>
                <a:gd name="T26" fmla="*/ 2147483647 w 1456"/>
                <a:gd name="T27" fmla="*/ 2147483647 h 1090"/>
                <a:gd name="T28" fmla="*/ 2147483647 w 1456"/>
                <a:gd name="T29" fmla="*/ 2147483647 h 1090"/>
                <a:gd name="T30" fmla="*/ 2147483647 w 1456"/>
                <a:gd name="T31" fmla="*/ 2147483647 h 1090"/>
                <a:gd name="T32" fmla="*/ 2147483647 w 1456"/>
                <a:gd name="T33" fmla="*/ 2147483647 h 1090"/>
                <a:gd name="T34" fmla="*/ 2147483647 w 1456"/>
                <a:gd name="T35" fmla="*/ 2147483647 h 1090"/>
                <a:gd name="T36" fmla="*/ 2147483647 w 1456"/>
                <a:gd name="T37" fmla="*/ 2147483647 h 1090"/>
                <a:gd name="T38" fmla="*/ 2147483647 w 1456"/>
                <a:gd name="T39" fmla="*/ 2147483647 h 1090"/>
                <a:gd name="T40" fmla="*/ 2147483647 w 1456"/>
                <a:gd name="T41" fmla="*/ 2147483647 h 1090"/>
                <a:gd name="T42" fmla="*/ 2147483647 w 1456"/>
                <a:gd name="T43" fmla="*/ 2147483647 h 1090"/>
                <a:gd name="T44" fmla="*/ 2147483647 w 1456"/>
                <a:gd name="T45" fmla="*/ 2147483647 h 1090"/>
                <a:gd name="T46" fmla="*/ 2147483647 w 1456"/>
                <a:gd name="T47" fmla="*/ 2147483647 h 1090"/>
                <a:gd name="T48" fmla="*/ 2147483647 w 1456"/>
                <a:gd name="T49" fmla="*/ 2147483647 h 1090"/>
                <a:gd name="T50" fmla="*/ 2147483647 w 1456"/>
                <a:gd name="T51" fmla="*/ 2147483647 h 1090"/>
                <a:gd name="T52" fmla="*/ 2147483647 w 1456"/>
                <a:gd name="T53" fmla="*/ 2147483647 h 1090"/>
                <a:gd name="T54" fmla="*/ 2147483647 w 1456"/>
                <a:gd name="T55" fmla="*/ 2147483647 h 1090"/>
                <a:gd name="T56" fmla="*/ 2147483647 w 1456"/>
                <a:gd name="T57" fmla="*/ 2147483647 h 1090"/>
                <a:gd name="T58" fmla="*/ 2147483647 w 1456"/>
                <a:gd name="T59" fmla="*/ 2147483647 h 1090"/>
                <a:gd name="T60" fmla="*/ 2147483647 w 1456"/>
                <a:gd name="T61" fmla="*/ 2147483647 h 1090"/>
                <a:gd name="T62" fmla="*/ 2147483647 w 1456"/>
                <a:gd name="T63" fmla="*/ 2147483647 h 1090"/>
                <a:gd name="T64" fmla="*/ 2147483647 w 1456"/>
                <a:gd name="T65" fmla="*/ 2147483647 h 1090"/>
                <a:gd name="T66" fmla="*/ 2147483647 w 1456"/>
                <a:gd name="T67" fmla="*/ 2147483647 h 1090"/>
                <a:gd name="T68" fmla="*/ 2147483647 w 1456"/>
                <a:gd name="T69" fmla="*/ 2147483647 h 1090"/>
                <a:gd name="T70" fmla="*/ 2147483647 w 1456"/>
                <a:gd name="T71" fmla="*/ 2147483647 h 1090"/>
                <a:gd name="T72" fmla="*/ 2147483647 w 1456"/>
                <a:gd name="T73" fmla="*/ 2147483647 h 1090"/>
                <a:gd name="T74" fmla="*/ 2147483647 w 1456"/>
                <a:gd name="T75" fmla="*/ 2147483647 h 1090"/>
                <a:gd name="T76" fmla="*/ 2147483647 w 1456"/>
                <a:gd name="T77" fmla="*/ 2147483647 h 1090"/>
                <a:gd name="T78" fmla="*/ 2147483647 w 1456"/>
                <a:gd name="T79" fmla="*/ 2147483647 h 1090"/>
                <a:gd name="T80" fmla="*/ 2147483647 w 1456"/>
                <a:gd name="T81" fmla="*/ 2147483647 h 1090"/>
                <a:gd name="T82" fmla="*/ 2147483647 w 1456"/>
                <a:gd name="T83" fmla="*/ 2147483647 h 1090"/>
                <a:gd name="T84" fmla="*/ 2147483647 w 1456"/>
                <a:gd name="T85" fmla="*/ 2147483647 h 1090"/>
                <a:gd name="T86" fmla="*/ 2147483647 w 1456"/>
                <a:gd name="T87" fmla="*/ 2147483647 h 1090"/>
                <a:gd name="T88" fmla="*/ 2147483647 w 1456"/>
                <a:gd name="T89" fmla="*/ 2147483647 h 1090"/>
                <a:gd name="T90" fmla="*/ 2147483647 w 1456"/>
                <a:gd name="T91" fmla="*/ 2147483647 h 1090"/>
                <a:gd name="T92" fmla="*/ 2147483647 w 1456"/>
                <a:gd name="T93" fmla="*/ 2147483647 h 1090"/>
                <a:gd name="T94" fmla="*/ 2147483647 w 1456"/>
                <a:gd name="T95" fmla="*/ 2147483647 h 1090"/>
                <a:gd name="T96" fmla="*/ 2147483647 w 1456"/>
                <a:gd name="T97" fmla="*/ 2147483647 h 1090"/>
                <a:gd name="T98" fmla="*/ 2147483647 w 1456"/>
                <a:gd name="T99" fmla="*/ 2147483647 h 1090"/>
                <a:gd name="T100" fmla="*/ 2147483647 w 1456"/>
                <a:gd name="T101" fmla="*/ 2147483647 h 1090"/>
                <a:gd name="T102" fmla="*/ 2147483647 w 1456"/>
                <a:gd name="T103" fmla="*/ 2147483647 h 1090"/>
                <a:gd name="T104" fmla="*/ 2147483647 w 1456"/>
                <a:gd name="T105" fmla="*/ 2147483647 h 1090"/>
                <a:gd name="T106" fmla="*/ 2147483647 w 1456"/>
                <a:gd name="T107" fmla="*/ 2147483647 h 1090"/>
                <a:gd name="T108" fmla="*/ 2147483647 w 1456"/>
                <a:gd name="T109" fmla="*/ 2147483647 h 1090"/>
                <a:gd name="T110" fmla="*/ 2147483647 w 1456"/>
                <a:gd name="T111" fmla="*/ 2147483647 h 1090"/>
                <a:gd name="T112" fmla="*/ 2147483647 w 1456"/>
                <a:gd name="T113" fmla="*/ 2147483647 h 1090"/>
                <a:gd name="T114" fmla="*/ 2147483647 w 1456"/>
                <a:gd name="T115" fmla="*/ 2147483647 h 1090"/>
                <a:gd name="T116" fmla="*/ 2147483647 w 1456"/>
                <a:gd name="T117" fmla="*/ 2147483647 h 1090"/>
                <a:gd name="T118" fmla="*/ 2147483647 w 1456"/>
                <a:gd name="T119" fmla="*/ 2147483647 h 1090"/>
                <a:gd name="T120" fmla="*/ 2147483647 w 1456"/>
                <a:gd name="T121" fmla="*/ 2147483647 h 1090"/>
                <a:gd name="T122" fmla="*/ 2147483647 w 1456"/>
                <a:gd name="T123" fmla="*/ 2147483647 h 109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456"/>
                <a:gd name="T187" fmla="*/ 0 h 1090"/>
                <a:gd name="T188" fmla="*/ 1456 w 1456"/>
                <a:gd name="T189" fmla="*/ 1090 h 109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456" h="1090">
                  <a:moveTo>
                    <a:pt x="228" y="1074"/>
                  </a:moveTo>
                  <a:lnTo>
                    <a:pt x="220" y="1064"/>
                  </a:lnTo>
                  <a:lnTo>
                    <a:pt x="208" y="1056"/>
                  </a:lnTo>
                  <a:lnTo>
                    <a:pt x="197" y="1049"/>
                  </a:lnTo>
                  <a:lnTo>
                    <a:pt x="196" y="1048"/>
                  </a:lnTo>
                  <a:lnTo>
                    <a:pt x="195" y="1047"/>
                  </a:lnTo>
                  <a:lnTo>
                    <a:pt x="195" y="1046"/>
                  </a:lnTo>
                  <a:lnTo>
                    <a:pt x="192" y="1037"/>
                  </a:lnTo>
                  <a:lnTo>
                    <a:pt x="195" y="1018"/>
                  </a:lnTo>
                  <a:lnTo>
                    <a:pt x="193" y="988"/>
                  </a:lnTo>
                  <a:lnTo>
                    <a:pt x="194" y="976"/>
                  </a:lnTo>
                  <a:lnTo>
                    <a:pt x="176" y="972"/>
                  </a:lnTo>
                  <a:lnTo>
                    <a:pt x="161" y="964"/>
                  </a:lnTo>
                  <a:lnTo>
                    <a:pt x="143" y="954"/>
                  </a:lnTo>
                  <a:lnTo>
                    <a:pt x="122" y="938"/>
                  </a:lnTo>
                  <a:lnTo>
                    <a:pt x="114" y="925"/>
                  </a:lnTo>
                  <a:lnTo>
                    <a:pt x="112" y="924"/>
                  </a:lnTo>
                  <a:lnTo>
                    <a:pt x="111" y="924"/>
                  </a:lnTo>
                  <a:lnTo>
                    <a:pt x="110" y="923"/>
                  </a:lnTo>
                  <a:lnTo>
                    <a:pt x="109" y="922"/>
                  </a:lnTo>
                  <a:lnTo>
                    <a:pt x="107" y="922"/>
                  </a:lnTo>
                  <a:lnTo>
                    <a:pt x="106" y="921"/>
                  </a:lnTo>
                  <a:lnTo>
                    <a:pt x="105" y="920"/>
                  </a:lnTo>
                  <a:lnTo>
                    <a:pt x="103" y="919"/>
                  </a:lnTo>
                  <a:lnTo>
                    <a:pt x="101" y="918"/>
                  </a:lnTo>
                  <a:lnTo>
                    <a:pt x="99" y="918"/>
                  </a:lnTo>
                  <a:lnTo>
                    <a:pt x="97" y="917"/>
                  </a:lnTo>
                  <a:lnTo>
                    <a:pt x="95" y="916"/>
                  </a:lnTo>
                  <a:lnTo>
                    <a:pt x="93" y="915"/>
                  </a:lnTo>
                  <a:lnTo>
                    <a:pt x="91" y="915"/>
                  </a:lnTo>
                  <a:lnTo>
                    <a:pt x="90" y="914"/>
                  </a:lnTo>
                  <a:lnTo>
                    <a:pt x="88" y="913"/>
                  </a:lnTo>
                  <a:lnTo>
                    <a:pt x="87" y="913"/>
                  </a:lnTo>
                  <a:lnTo>
                    <a:pt x="84" y="912"/>
                  </a:lnTo>
                  <a:lnTo>
                    <a:pt x="85" y="903"/>
                  </a:lnTo>
                  <a:lnTo>
                    <a:pt x="85" y="902"/>
                  </a:lnTo>
                  <a:lnTo>
                    <a:pt x="84" y="902"/>
                  </a:lnTo>
                  <a:lnTo>
                    <a:pt x="84" y="901"/>
                  </a:lnTo>
                  <a:lnTo>
                    <a:pt x="84" y="900"/>
                  </a:lnTo>
                  <a:lnTo>
                    <a:pt x="83" y="899"/>
                  </a:lnTo>
                  <a:lnTo>
                    <a:pt x="83" y="898"/>
                  </a:lnTo>
                  <a:lnTo>
                    <a:pt x="83" y="896"/>
                  </a:lnTo>
                  <a:lnTo>
                    <a:pt x="82" y="895"/>
                  </a:lnTo>
                  <a:lnTo>
                    <a:pt x="82" y="894"/>
                  </a:lnTo>
                  <a:lnTo>
                    <a:pt x="81" y="892"/>
                  </a:lnTo>
                  <a:lnTo>
                    <a:pt x="81" y="891"/>
                  </a:lnTo>
                  <a:lnTo>
                    <a:pt x="81" y="889"/>
                  </a:lnTo>
                  <a:lnTo>
                    <a:pt x="81" y="888"/>
                  </a:lnTo>
                  <a:lnTo>
                    <a:pt x="81" y="886"/>
                  </a:lnTo>
                  <a:lnTo>
                    <a:pt x="81" y="884"/>
                  </a:lnTo>
                  <a:lnTo>
                    <a:pt x="81" y="883"/>
                  </a:lnTo>
                  <a:lnTo>
                    <a:pt x="81" y="881"/>
                  </a:lnTo>
                  <a:lnTo>
                    <a:pt x="81" y="880"/>
                  </a:lnTo>
                  <a:lnTo>
                    <a:pt x="81" y="878"/>
                  </a:lnTo>
                  <a:lnTo>
                    <a:pt x="82" y="877"/>
                  </a:lnTo>
                  <a:lnTo>
                    <a:pt x="83" y="875"/>
                  </a:lnTo>
                  <a:lnTo>
                    <a:pt x="84" y="874"/>
                  </a:lnTo>
                  <a:lnTo>
                    <a:pt x="85" y="872"/>
                  </a:lnTo>
                  <a:lnTo>
                    <a:pt x="85" y="871"/>
                  </a:lnTo>
                  <a:lnTo>
                    <a:pt x="86" y="870"/>
                  </a:lnTo>
                  <a:lnTo>
                    <a:pt x="87" y="868"/>
                  </a:lnTo>
                  <a:lnTo>
                    <a:pt x="88" y="867"/>
                  </a:lnTo>
                  <a:lnTo>
                    <a:pt x="89" y="866"/>
                  </a:lnTo>
                  <a:lnTo>
                    <a:pt x="90" y="865"/>
                  </a:lnTo>
                  <a:lnTo>
                    <a:pt x="90" y="864"/>
                  </a:lnTo>
                  <a:lnTo>
                    <a:pt x="90" y="863"/>
                  </a:lnTo>
                  <a:lnTo>
                    <a:pt x="90" y="862"/>
                  </a:lnTo>
                  <a:lnTo>
                    <a:pt x="90" y="860"/>
                  </a:lnTo>
                  <a:lnTo>
                    <a:pt x="90" y="859"/>
                  </a:lnTo>
                  <a:lnTo>
                    <a:pt x="89" y="858"/>
                  </a:lnTo>
                  <a:lnTo>
                    <a:pt x="89" y="857"/>
                  </a:lnTo>
                  <a:lnTo>
                    <a:pt x="89" y="856"/>
                  </a:lnTo>
                  <a:lnTo>
                    <a:pt x="89" y="855"/>
                  </a:lnTo>
                  <a:lnTo>
                    <a:pt x="88" y="854"/>
                  </a:lnTo>
                  <a:lnTo>
                    <a:pt x="88" y="853"/>
                  </a:lnTo>
                  <a:lnTo>
                    <a:pt x="88" y="852"/>
                  </a:lnTo>
                  <a:lnTo>
                    <a:pt x="88" y="850"/>
                  </a:lnTo>
                  <a:lnTo>
                    <a:pt x="87" y="846"/>
                  </a:lnTo>
                  <a:lnTo>
                    <a:pt x="84" y="837"/>
                  </a:lnTo>
                  <a:lnTo>
                    <a:pt x="83" y="836"/>
                  </a:lnTo>
                  <a:lnTo>
                    <a:pt x="83" y="835"/>
                  </a:lnTo>
                  <a:lnTo>
                    <a:pt x="82" y="834"/>
                  </a:lnTo>
                  <a:lnTo>
                    <a:pt x="81" y="834"/>
                  </a:lnTo>
                  <a:lnTo>
                    <a:pt x="68" y="828"/>
                  </a:lnTo>
                  <a:lnTo>
                    <a:pt x="61" y="808"/>
                  </a:lnTo>
                  <a:lnTo>
                    <a:pt x="32" y="795"/>
                  </a:lnTo>
                  <a:lnTo>
                    <a:pt x="27" y="789"/>
                  </a:lnTo>
                  <a:lnTo>
                    <a:pt x="27" y="788"/>
                  </a:lnTo>
                  <a:lnTo>
                    <a:pt x="26" y="788"/>
                  </a:lnTo>
                  <a:lnTo>
                    <a:pt x="25" y="787"/>
                  </a:lnTo>
                  <a:lnTo>
                    <a:pt x="24" y="787"/>
                  </a:lnTo>
                  <a:lnTo>
                    <a:pt x="22" y="786"/>
                  </a:lnTo>
                  <a:lnTo>
                    <a:pt x="21" y="786"/>
                  </a:lnTo>
                  <a:lnTo>
                    <a:pt x="20" y="785"/>
                  </a:lnTo>
                  <a:lnTo>
                    <a:pt x="18" y="784"/>
                  </a:lnTo>
                  <a:lnTo>
                    <a:pt x="17" y="784"/>
                  </a:lnTo>
                  <a:lnTo>
                    <a:pt x="15" y="783"/>
                  </a:lnTo>
                  <a:lnTo>
                    <a:pt x="14" y="782"/>
                  </a:lnTo>
                  <a:lnTo>
                    <a:pt x="13" y="781"/>
                  </a:lnTo>
                  <a:lnTo>
                    <a:pt x="12" y="780"/>
                  </a:lnTo>
                  <a:lnTo>
                    <a:pt x="11" y="778"/>
                  </a:lnTo>
                  <a:lnTo>
                    <a:pt x="10" y="777"/>
                  </a:lnTo>
                  <a:lnTo>
                    <a:pt x="10" y="776"/>
                  </a:lnTo>
                  <a:lnTo>
                    <a:pt x="10" y="774"/>
                  </a:lnTo>
                  <a:lnTo>
                    <a:pt x="10" y="773"/>
                  </a:lnTo>
                  <a:lnTo>
                    <a:pt x="10" y="772"/>
                  </a:lnTo>
                  <a:lnTo>
                    <a:pt x="10" y="770"/>
                  </a:lnTo>
                  <a:lnTo>
                    <a:pt x="11" y="769"/>
                  </a:lnTo>
                  <a:lnTo>
                    <a:pt x="11" y="767"/>
                  </a:lnTo>
                  <a:lnTo>
                    <a:pt x="12" y="766"/>
                  </a:lnTo>
                  <a:lnTo>
                    <a:pt x="13" y="765"/>
                  </a:lnTo>
                  <a:lnTo>
                    <a:pt x="14" y="763"/>
                  </a:lnTo>
                  <a:lnTo>
                    <a:pt x="15" y="762"/>
                  </a:lnTo>
                  <a:lnTo>
                    <a:pt x="15" y="761"/>
                  </a:lnTo>
                  <a:lnTo>
                    <a:pt x="16" y="760"/>
                  </a:lnTo>
                  <a:lnTo>
                    <a:pt x="17" y="760"/>
                  </a:lnTo>
                  <a:lnTo>
                    <a:pt x="18" y="759"/>
                  </a:lnTo>
                  <a:lnTo>
                    <a:pt x="19" y="758"/>
                  </a:lnTo>
                  <a:lnTo>
                    <a:pt x="20" y="758"/>
                  </a:lnTo>
                  <a:lnTo>
                    <a:pt x="20" y="757"/>
                  </a:lnTo>
                  <a:lnTo>
                    <a:pt x="21" y="757"/>
                  </a:lnTo>
                  <a:lnTo>
                    <a:pt x="22" y="757"/>
                  </a:lnTo>
                  <a:lnTo>
                    <a:pt x="22" y="756"/>
                  </a:lnTo>
                  <a:lnTo>
                    <a:pt x="23" y="756"/>
                  </a:lnTo>
                  <a:lnTo>
                    <a:pt x="24" y="756"/>
                  </a:lnTo>
                  <a:lnTo>
                    <a:pt x="25" y="756"/>
                  </a:lnTo>
                  <a:lnTo>
                    <a:pt x="26" y="757"/>
                  </a:lnTo>
                  <a:lnTo>
                    <a:pt x="27" y="757"/>
                  </a:lnTo>
                  <a:lnTo>
                    <a:pt x="28" y="757"/>
                  </a:lnTo>
                  <a:lnTo>
                    <a:pt x="30" y="758"/>
                  </a:lnTo>
                  <a:lnTo>
                    <a:pt x="32" y="759"/>
                  </a:lnTo>
                  <a:lnTo>
                    <a:pt x="34" y="759"/>
                  </a:lnTo>
                  <a:lnTo>
                    <a:pt x="36" y="760"/>
                  </a:lnTo>
                  <a:lnTo>
                    <a:pt x="38" y="761"/>
                  </a:lnTo>
                  <a:lnTo>
                    <a:pt x="41" y="761"/>
                  </a:lnTo>
                  <a:lnTo>
                    <a:pt x="43" y="762"/>
                  </a:lnTo>
                  <a:lnTo>
                    <a:pt x="45" y="763"/>
                  </a:lnTo>
                  <a:lnTo>
                    <a:pt x="47" y="763"/>
                  </a:lnTo>
                  <a:lnTo>
                    <a:pt x="48" y="764"/>
                  </a:lnTo>
                  <a:lnTo>
                    <a:pt x="50" y="764"/>
                  </a:lnTo>
                  <a:lnTo>
                    <a:pt x="51" y="764"/>
                  </a:lnTo>
                  <a:lnTo>
                    <a:pt x="53" y="765"/>
                  </a:lnTo>
                  <a:lnTo>
                    <a:pt x="54" y="765"/>
                  </a:lnTo>
                  <a:lnTo>
                    <a:pt x="55" y="765"/>
                  </a:lnTo>
                  <a:lnTo>
                    <a:pt x="56" y="765"/>
                  </a:lnTo>
                  <a:lnTo>
                    <a:pt x="56" y="764"/>
                  </a:lnTo>
                  <a:lnTo>
                    <a:pt x="57" y="764"/>
                  </a:lnTo>
                  <a:lnTo>
                    <a:pt x="58" y="763"/>
                  </a:lnTo>
                  <a:lnTo>
                    <a:pt x="58" y="762"/>
                  </a:lnTo>
                  <a:lnTo>
                    <a:pt x="59" y="762"/>
                  </a:lnTo>
                  <a:lnTo>
                    <a:pt x="58" y="761"/>
                  </a:lnTo>
                  <a:lnTo>
                    <a:pt x="58" y="760"/>
                  </a:lnTo>
                  <a:lnTo>
                    <a:pt x="57" y="759"/>
                  </a:lnTo>
                  <a:lnTo>
                    <a:pt x="57" y="758"/>
                  </a:lnTo>
                  <a:lnTo>
                    <a:pt x="56" y="757"/>
                  </a:lnTo>
                  <a:lnTo>
                    <a:pt x="56" y="756"/>
                  </a:lnTo>
                  <a:lnTo>
                    <a:pt x="55" y="755"/>
                  </a:lnTo>
                  <a:lnTo>
                    <a:pt x="54" y="753"/>
                  </a:lnTo>
                  <a:lnTo>
                    <a:pt x="54" y="752"/>
                  </a:lnTo>
                  <a:lnTo>
                    <a:pt x="53" y="750"/>
                  </a:lnTo>
                  <a:lnTo>
                    <a:pt x="52" y="749"/>
                  </a:lnTo>
                  <a:lnTo>
                    <a:pt x="52" y="748"/>
                  </a:lnTo>
                  <a:lnTo>
                    <a:pt x="51" y="746"/>
                  </a:lnTo>
                  <a:lnTo>
                    <a:pt x="51" y="745"/>
                  </a:lnTo>
                  <a:lnTo>
                    <a:pt x="51" y="744"/>
                  </a:lnTo>
                  <a:lnTo>
                    <a:pt x="51" y="743"/>
                  </a:lnTo>
                  <a:lnTo>
                    <a:pt x="51" y="742"/>
                  </a:lnTo>
                  <a:lnTo>
                    <a:pt x="51" y="741"/>
                  </a:lnTo>
                  <a:lnTo>
                    <a:pt x="51" y="740"/>
                  </a:lnTo>
                  <a:lnTo>
                    <a:pt x="51" y="738"/>
                  </a:lnTo>
                  <a:lnTo>
                    <a:pt x="52" y="738"/>
                  </a:lnTo>
                  <a:lnTo>
                    <a:pt x="52" y="737"/>
                  </a:lnTo>
                  <a:lnTo>
                    <a:pt x="53" y="736"/>
                  </a:lnTo>
                  <a:lnTo>
                    <a:pt x="54" y="735"/>
                  </a:lnTo>
                  <a:lnTo>
                    <a:pt x="54" y="734"/>
                  </a:lnTo>
                  <a:lnTo>
                    <a:pt x="56" y="732"/>
                  </a:lnTo>
                  <a:lnTo>
                    <a:pt x="56" y="731"/>
                  </a:lnTo>
                  <a:lnTo>
                    <a:pt x="56" y="730"/>
                  </a:lnTo>
                  <a:lnTo>
                    <a:pt x="57" y="729"/>
                  </a:lnTo>
                  <a:lnTo>
                    <a:pt x="57" y="728"/>
                  </a:lnTo>
                  <a:lnTo>
                    <a:pt x="58" y="727"/>
                  </a:lnTo>
                  <a:lnTo>
                    <a:pt x="58" y="725"/>
                  </a:lnTo>
                  <a:lnTo>
                    <a:pt x="59" y="724"/>
                  </a:lnTo>
                  <a:lnTo>
                    <a:pt x="59" y="723"/>
                  </a:lnTo>
                  <a:lnTo>
                    <a:pt x="59" y="721"/>
                  </a:lnTo>
                  <a:lnTo>
                    <a:pt x="59" y="720"/>
                  </a:lnTo>
                  <a:lnTo>
                    <a:pt x="59" y="718"/>
                  </a:lnTo>
                  <a:lnTo>
                    <a:pt x="59" y="717"/>
                  </a:lnTo>
                  <a:lnTo>
                    <a:pt x="59" y="716"/>
                  </a:lnTo>
                  <a:lnTo>
                    <a:pt x="59" y="714"/>
                  </a:lnTo>
                  <a:lnTo>
                    <a:pt x="59" y="713"/>
                  </a:lnTo>
                  <a:lnTo>
                    <a:pt x="58" y="712"/>
                  </a:lnTo>
                  <a:lnTo>
                    <a:pt x="58" y="711"/>
                  </a:lnTo>
                  <a:lnTo>
                    <a:pt x="58" y="710"/>
                  </a:lnTo>
                  <a:lnTo>
                    <a:pt x="58" y="709"/>
                  </a:lnTo>
                  <a:lnTo>
                    <a:pt x="58" y="708"/>
                  </a:lnTo>
                  <a:lnTo>
                    <a:pt x="57" y="708"/>
                  </a:lnTo>
                  <a:lnTo>
                    <a:pt x="57" y="707"/>
                  </a:lnTo>
                  <a:lnTo>
                    <a:pt x="57" y="706"/>
                  </a:lnTo>
                  <a:lnTo>
                    <a:pt x="57" y="705"/>
                  </a:lnTo>
                  <a:lnTo>
                    <a:pt x="57" y="704"/>
                  </a:lnTo>
                  <a:lnTo>
                    <a:pt x="57" y="703"/>
                  </a:lnTo>
                  <a:lnTo>
                    <a:pt x="56" y="702"/>
                  </a:lnTo>
                  <a:lnTo>
                    <a:pt x="57" y="701"/>
                  </a:lnTo>
                  <a:lnTo>
                    <a:pt x="57" y="699"/>
                  </a:lnTo>
                  <a:lnTo>
                    <a:pt x="57" y="697"/>
                  </a:lnTo>
                  <a:lnTo>
                    <a:pt x="57" y="696"/>
                  </a:lnTo>
                  <a:lnTo>
                    <a:pt x="57" y="694"/>
                  </a:lnTo>
                  <a:lnTo>
                    <a:pt x="58" y="692"/>
                  </a:lnTo>
                  <a:lnTo>
                    <a:pt x="58" y="691"/>
                  </a:lnTo>
                  <a:lnTo>
                    <a:pt x="58" y="690"/>
                  </a:lnTo>
                  <a:lnTo>
                    <a:pt x="58" y="689"/>
                  </a:lnTo>
                  <a:lnTo>
                    <a:pt x="59" y="688"/>
                  </a:lnTo>
                  <a:lnTo>
                    <a:pt x="59" y="687"/>
                  </a:lnTo>
                  <a:lnTo>
                    <a:pt x="59" y="686"/>
                  </a:lnTo>
                  <a:lnTo>
                    <a:pt x="59" y="685"/>
                  </a:lnTo>
                  <a:lnTo>
                    <a:pt x="60" y="684"/>
                  </a:lnTo>
                  <a:lnTo>
                    <a:pt x="67" y="675"/>
                  </a:lnTo>
                  <a:lnTo>
                    <a:pt x="62" y="667"/>
                  </a:lnTo>
                  <a:lnTo>
                    <a:pt x="51" y="661"/>
                  </a:lnTo>
                  <a:lnTo>
                    <a:pt x="50" y="660"/>
                  </a:lnTo>
                  <a:lnTo>
                    <a:pt x="49" y="659"/>
                  </a:lnTo>
                  <a:lnTo>
                    <a:pt x="48" y="659"/>
                  </a:lnTo>
                  <a:lnTo>
                    <a:pt x="47" y="659"/>
                  </a:lnTo>
                  <a:lnTo>
                    <a:pt x="46" y="658"/>
                  </a:lnTo>
                  <a:lnTo>
                    <a:pt x="45" y="658"/>
                  </a:lnTo>
                  <a:lnTo>
                    <a:pt x="44" y="657"/>
                  </a:lnTo>
                  <a:lnTo>
                    <a:pt x="43" y="657"/>
                  </a:lnTo>
                  <a:lnTo>
                    <a:pt x="42" y="657"/>
                  </a:lnTo>
                  <a:lnTo>
                    <a:pt x="40" y="656"/>
                  </a:lnTo>
                  <a:lnTo>
                    <a:pt x="39" y="656"/>
                  </a:lnTo>
                  <a:lnTo>
                    <a:pt x="38" y="656"/>
                  </a:lnTo>
                  <a:lnTo>
                    <a:pt x="37" y="656"/>
                  </a:lnTo>
                  <a:lnTo>
                    <a:pt x="36" y="656"/>
                  </a:lnTo>
                  <a:lnTo>
                    <a:pt x="35" y="656"/>
                  </a:lnTo>
                  <a:lnTo>
                    <a:pt x="34" y="656"/>
                  </a:lnTo>
                  <a:lnTo>
                    <a:pt x="33" y="656"/>
                  </a:lnTo>
                  <a:lnTo>
                    <a:pt x="32" y="656"/>
                  </a:lnTo>
                  <a:lnTo>
                    <a:pt x="29" y="657"/>
                  </a:lnTo>
                  <a:lnTo>
                    <a:pt x="28" y="657"/>
                  </a:lnTo>
                  <a:lnTo>
                    <a:pt x="27" y="657"/>
                  </a:lnTo>
                  <a:lnTo>
                    <a:pt x="26" y="657"/>
                  </a:lnTo>
                  <a:lnTo>
                    <a:pt x="25" y="658"/>
                  </a:lnTo>
                  <a:lnTo>
                    <a:pt x="23" y="658"/>
                  </a:lnTo>
                  <a:lnTo>
                    <a:pt x="22" y="658"/>
                  </a:lnTo>
                  <a:lnTo>
                    <a:pt x="20" y="657"/>
                  </a:lnTo>
                  <a:lnTo>
                    <a:pt x="19" y="657"/>
                  </a:lnTo>
                  <a:lnTo>
                    <a:pt x="17" y="657"/>
                  </a:lnTo>
                  <a:lnTo>
                    <a:pt x="16" y="656"/>
                  </a:lnTo>
                  <a:lnTo>
                    <a:pt x="15" y="655"/>
                  </a:lnTo>
                  <a:lnTo>
                    <a:pt x="13" y="654"/>
                  </a:lnTo>
                  <a:lnTo>
                    <a:pt x="12" y="653"/>
                  </a:lnTo>
                  <a:lnTo>
                    <a:pt x="10" y="651"/>
                  </a:lnTo>
                  <a:lnTo>
                    <a:pt x="9" y="650"/>
                  </a:lnTo>
                  <a:lnTo>
                    <a:pt x="8" y="648"/>
                  </a:lnTo>
                  <a:lnTo>
                    <a:pt x="7" y="646"/>
                  </a:lnTo>
                  <a:lnTo>
                    <a:pt x="6" y="644"/>
                  </a:lnTo>
                  <a:lnTo>
                    <a:pt x="5" y="642"/>
                  </a:lnTo>
                  <a:lnTo>
                    <a:pt x="4" y="640"/>
                  </a:lnTo>
                  <a:lnTo>
                    <a:pt x="3" y="638"/>
                  </a:lnTo>
                  <a:lnTo>
                    <a:pt x="2" y="636"/>
                  </a:lnTo>
                  <a:lnTo>
                    <a:pt x="2" y="635"/>
                  </a:lnTo>
                  <a:lnTo>
                    <a:pt x="1" y="633"/>
                  </a:lnTo>
                  <a:lnTo>
                    <a:pt x="0" y="630"/>
                  </a:lnTo>
                  <a:lnTo>
                    <a:pt x="1" y="618"/>
                  </a:lnTo>
                  <a:lnTo>
                    <a:pt x="16" y="612"/>
                  </a:lnTo>
                  <a:lnTo>
                    <a:pt x="10" y="602"/>
                  </a:lnTo>
                  <a:lnTo>
                    <a:pt x="10" y="585"/>
                  </a:lnTo>
                  <a:lnTo>
                    <a:pt x="10" y="584"/>
                  </a:lnTo>
                  <a:lnTo>
                    <a:pt x="10" y="583"/>
                  </a:lnTo>
                  <a:lnTo>
                    <a:pt x="10" y="582"/>
                  </a:lnTo>
                  <a:lnTo>
                    <a:pt x="10" y="581"/>
                  </a:lnTo>
                  <a:lnTo>
                    <a:pt x="10" y="580"/>
                  </a:lnTo>
                  <a:lnTo>
                    <a:pt x="11" y="579"/>
                  </a:lnTo>
                  <a:lnTo>
                    <a:pt x="11" y="578"/>
                  </a:lnTo>
                  <a:lnTo>
                    <a:pt x="12" y="577"/>
                  </a:lnTo>
                  <a:lnTo>
                    <a:pt x="12" y="576"/>
                  </a:lnTo>
                  <a:lnTo>
                    <a:pt x="13" y="575"/>
                  </a:lnTo>
                  <a:lnTo>
                    <a:pt x="14" y="574"/>
                  </a:lnTo>
                  <a:lnTo>
                    <a:pt x="15" y="573"/>
                  </a:lnTo>
                  <a:lnTo>
                    <a:pt x="16" y="572"/>
                  </a:lnTo>
                  <a:lnTo>
                    <a:pt x="17" y="572"/>
                  </a:lnTo>
                  <a:lnTo>
                    <a:pt x="18" y="571"/>
                  </a:lnTo>
                  <a:lnTo>
                    <a:pt x="19" y="571"/>
                  </a:lnTo>
                  <a:lnTo>
                    <a:pt x="20" y="570"/>
                  </a:lnTo>
                  <a:lnTo>
                    <a:pt x="21" y="570"/>
                  </a:lnTo>
                  <a:lnTo>
                    <a:pt x="22" y="569"/>
                  </a:lnTo>
                  <a:lnTo>
                    <a:pt x="23" y="569"/>
                  </a:lnTo>
                  <a:lnTo>
                    <a:pt x="24" y="569"/>
                  </a:lnTo>
                  <a:lnTo>
                    <a:pt x="25" y="569"/>
                  </a:lnTo>
                  <a:lnTo>
                    <a:pt x="26" y="569"/>
                  </a:lnTo>
                  <a:lnTo>
                    <a:pt x="27" y="569"/>
                  </a:lnTo>
                  <a:lnTo>
                    <a:pt x="38" y="573"/>
                  </a:lnTo>
                  <a:lnTo>
                    <a:pt x="41" y="568"/>
                  </a:lnTo>
                  <a:lnTo>
                    <a:pt x="41" y="565"/>
                  </a:lnTo>
                  <a:lnTo>
                    <a:pt x="41" y="564"/>
                  </a:lnTo>
                  <a:lnTo>
                    <a:pt x="40" y="563"/>
                  </a:lnTo>
                  <a:lnTo>
                    <a:pt x="40" y="561"/>
                  </a:lnTo>
                  <a:lnTo>
                    <a:pt x="40" y="560"/>
                  </a:lnTo>
                  <a:lnTo>
                    <a:pt x="40" y="558"/>
                  </a:lnTo>
                  <a:lnTo>
                    <a:pt x="40" y="557"/>
                  </a:lnTo>
                  <a:lnTo>
                    <a:pt x="40" y="556"/>
                  </a:lnTo>
                  <a:lnTo>
                    <a:pt x="41" y="555"/>
                  </a:lnTo>
                  <a:lnTo>
                    <a:pt x="41" y="554"/>
                  </a:lnTo>
                  <a:lnTo>
                    <a:pt x="41" y="553"/>
                  </a:lnTo>
                  <a:lnTo>
                    <a:pt x="42" y="552"/>
                  </a:lnTo>
                  <a:lnTo>
                    <a:pt x="42" y="551"/>
                  </a:lnTo>
                  <a:lnTo>
                    <a:pt x="42" y="550"/>
                  </a:lnTo>
                  <a:lnTo>
                    <a:pt x="43" y="549"/>
                  </a:lnTo>
                  <a:lnTo>
                    <a:pt x="43" y="548"/>
                  </a:lnTo>
                  <a:lnTo>
                    <a:pt x="44" y="548"/>
                  </a:lnTo>
                  <a:lnTo>
                    <a:pt x="44" y="547"/>
                  </a:lnTo>
                  <a:lnTo>
                    <a:pt x="45" y="546"/>
                  </a:lnTo>
                  <a:lnTo>
                    <a:pt x="50" y="541"/>
                  </a:lnTo>
                  <a:lnTo>
                    <a:pt x="51" y="540"/>
                  </a:lnTo>
                  <a:lnTo>
                    <a:pt x="52" y="539"/>
                  </a:lnTo>
                  <a:lnTo>
                    <a:pt x="52" y="538"/>
                  </a:lnTo>
                  <a:lnTo>
                    <a:pt x="53" y="538"/>
                  </a:lnTo>
                  <a:lnTo>
                    <a:pt x="54" y="537"/>
                  </a:lnTo>
                  <a:lnTo>
                    <a:pt x="56" y="536"/>
                  </a:lnTo>
                  <a:lnTo>
                    <a:pt x="57" y="535"/>
                  </a:lnTo>
                  <a:lnTo>
                    <a:pt x="58" y="534"/>
                  </a:lnTo>
                  <a:lnTo>
                    <a:pt x="60" y="533"/>
                  </a:lnTo>
                  <a:lnTo>
                    <a:pt x="61" y="532"/>
                  </a:lnTo>
                  <a:lnTo>
                    <a:pt x="63" y="531"/>
                  </a:lnTo>
                  <a:lnTo>
                    <a:pt x="64" y="531"/>
                  </a:lnTo>
                  <a:lnTo>
                    <a:pt x="66" y="531"/>
                  </a:lnTo>
                  <a:lnTo>
                    <a:pt x="67" y="531"/>
                  </a:lnTo>
                  <a:lnTo>
                    <a:pt x="68" y="531"/>
                  </a:lnTo>
                  <a:lnTo>
                    <a:pt x="70" y="531"/>
                  </a:lnTo>
                  <a:lnTo>
                    <a:pt x="71" y="532"/>
                  </a:lnTo>
                  <a:lnTo>
                    <a:pt x="72" y="532"/>
                  </a:lnTo>
                  <a:lnTo>
                    <a:pt x="73" y="532"/>
                  </a:lnTo>
                  <a:lnTo>
                    <a:pt x="75" y="532"/>
                  </a:lnTo>
                  <a:lnTo>
                    <a:pt x="76" y="532"/>
                  </a:lnTo>
                  <a:lnTo>
                    <a:pt x="77" y="533"/>
                  </a:lnTo>
                  <a:lnTo>
                    <a:pt x="78" y="533"/>
                  </a:lnTo>
                  <a:lnTo>
                    <a:pt x="79" y="533"/>
                  </a:lnTo>
                  <a:lnTo>
                    <a:pt x="80" y="533"/>
                  </a:lnTo>
                  <a:lnTo>
                    <a:pt x="81" y="533"/>
                  </a:lnTo>
                  <a:lnTo>
                    <a:pt x="82" y="534"/>
                  </a:lnTo>
                  <a:lnTo>
                    <a:pt x="83" y="534"/>
                  </a:lnTo>
                  <a:lnTo>
                    <a:pt x="84" y="535"/>
                  </a:lnTo>
                  <a:lnTo>
                    <a:pt x="85" y="535"/>
                  </a:lnTo>
                  <a:lnTo>
                    <a:pt x="86" y="536"/>
                  </a:lnTo>
                  <a:lnTo>
                    <a:pt x="87" y="536"/>
                  </a:lnTo>
                  <a:lnTo>
                    <a:pt x="88" y="536"/>
                  </a:lnTo>
                  <a:lnTo>
                    <a:pt x="89" y="536"/>
                  </a:lnTo>
                  <a:lnTo>
                    <a:pt x="90" y="535"/>
                  </a:lnTo>
                  <a:lnTo>
                    <a:pt x="91" y="535"/>
                  </a:lnTo>
                  <a:lnTo>
                    <a:pt x="92" y="535"/>
                  </a:lnTo>
                  <a:lnTo>
                    <a:pt x="93" y="535"/>
                  </a:lnTo>
                  <a:lnTo>
                    <a:pt x="94" y="535"/>
                  </a:lnTo>
                  <a:lnTo>
                    <a:pt x="94" y="534"/>
                  </a:lnTo>
                  <a:lnTo>
                    <a:pt x="95" y="534"/>
                  </a:lnTo>
                  <a:lnTo>
                    <a:pt x="98" y="531"/>
                  </a:lnTo>
                  <a:lnTo>
                    <a:pt x="99" y="531"/>
                  </a:lnTo>
                  <a:lnTo>
                    <a:pt x="99" y="530"/>
                  </a:lnTo>
                  <a:lnTo>
                    <a:pt x="100" y="530"/>
                  </a:lnTo>
                  <a:lnTo>
                    <a:pt x="101" y="530"/>
                  </a:lnTo>
                  <a:lnTo>
                    <a:pt x="101" y="529"/>
                  </a:lnTo>
                  <a:lnTo>
                    <a:pt x="102" y="529"/>
                  </a:lnTo>
                  <a:lnTo>
                    <a:pt x="103" y="529"/>
                  </a:lnTo>
                  <a:lnTo>
                    <a:pt x="104" y="529"/>
                  </a:lnTo>
                  <a:lnTo>
                    <a:pt x="105" y="529"/>
                  </a:lnTo>
                  <a:lnTo>
                    <a:pt x="107" y="528"/>
                  </a:lnTo>
                  <a:lnTo>
                    <a:pt x="108" y="528"/>
                  </a:lnTo>
                  <a:lnTo>
                    <a:pt x="109" y="528"/>
                  </a:lnTo>
                  <a:lnTo>
                    <a:pt x="110" y="528"/>
                  </a:lnTo>
                  <a:lnTo>
                    <a:pt x="111" y="527"/>
                  </a:lnTo>
                  <a:lnTo>
                    <a:pt x="112" y="527"/>
                  </a:lnTo>
                  <a:lnTo>
                    <a:pt x="113" y="527"/>
                  </a:lnTo>
                  <a:lnTo>
                    <a:pt x="114" y="527"/>
                  </a:lnTo>
                  <a:lnTo>
                    <a:pt x="115" y="527"/>
                  </a:lnTo>
                  <a:lnTo>
                    <a:pt x="116" y="527"/>
                  </a:lnTo>
                  <a:lnTo>
                    <a:pt x="117" y="527"/>
                  </a:lnTo>
                  <a:lnTo>
                    <a:pt x="117" y="526"/>
                  </a:lnTo>
                  <a:lnTo>
                    <a:pt x="117" y="525"/>
                  </a:lnTo>
                  <a:lnTo>
                    <a:pt x="117" y="524"/>
                  </a:lnTo>
                  <a:lnTo>
                    <a:pt x="118" y="524"/>
                  </a:lnTo>
                  <a:lnTo>
                    <a:pt x="118" y="523"/>
                  </a:lnTo>
                  <a:lnTo>
                    <a:pt x="118" y="522"/>
                  </a:lnTo>
                  <a:lnTo>
                    <a:pt x="118" y="521"/>
                  </a:lnTo>
                  <a:lnTo>
                    <a:pt x="118" y="520"/>
                  </a:lnTo>
                  <a:lnTo>
                    <a:pt x="118" y="519"/>
                  </a:lnTo>
                  <a:lnTo>
                    <a:pt x="119" y="518"/>
                  </a:lnTo>
                  <a:lnTo>
                    <a:pt x="120" y="517"/>
                  </a:lnTo>
                  <a:lnTo>
                    <a:pt x="121" y="517"/>
                  </a:lnTo>
                  <a:lnTo>
                    <a:pt x="122" y="516"/>
                  </a:lnTo>
                  <a:lnTo>
                    <a:pt x="123" y="515"/>
                  </a:lnTo>
                  <a:lnTo>
                    <a:pt x="124" y="515"/>
                  </a:lnTo>
                  <a:lnTo>
                    <a:pt x="125" y="515"/>
                  </a:lnTo>
                  <a:lnTo>
                    <a:pt x="126" y="515"/>
                  </a:lnTo>
                  <a:lnTo>
                    <a:pt x="127" y="515"/>
                  </a:lnTo>
                  <a:lnTo>
                    <a:pt x="128" y="515"/>
                  </a:lnTo>
                  <a:lnTo>
                    <a:pt x="129" y="514"/>
                  </a:lnTo>
                  <a:lnTo>
                    <a:pt x="130" y="515"/>
                  </a:lnTo>
                  <a:lnTo>
                    <a:pt x="131" y="515"/>
                  </a:lnTo>
                  <a:lnTo>
                    <a:pt x="132" y="515"/>
                  </a:lnTo>
                  <a:lnTo>
                    <a:pt x="133" y="516"/>
                  </a:lnTo>
                  <a:lnTo>
                    <a:pt x="134" y="516"/>
                  </a:lnTo>
                  <a:lnTo>
                    <a:pt x="135" y="517"/>
                  </a:lnTo>
                  <a:lnTo>
                    <a:pt x="136" y="518"/>
                  </a:lnTo>
                  <a:lnTo>
                    <a:pt x="137" y="519"/>
                  </a:lnTo>
                  <a:lnTo>
                    <a:pt x="138" y="520"/>
                  </a:lnTo>
                  <a:lnTo>
                    <a:pt x="139" y="521"/>
                  </a:lnTo>
                  <a:lnTo>
                    <a:pt x="139" y="522"/>
                  </a:lnTo>
                  <a:lnTo>
                    <a:pt x="140" y="522"/>
                  </a:lnTo>
                  <a:lnTo>
                    <a:pt x="141" y="523"/>
                  </a:lnTo>
                  <a:lnTo>
                    <a:pt x="142" y="524"/>
                  </a:lnTo>
                  <a:lnTo>
                    <a:pt x="143" y="524"/>
                  </a:lnTo>
                  <a:lnTo>
                    <a:pt x="144" y="524"/>
                  </a:lnTo>
                  <a:lnTo>
                    <a:pt x="145" y="524"/>
                  </a:lnTo>
                  <a:lnTo>
                    <a:pt x="146" y="524"/>
                  </a:lnTo>
                  <a:lnTo>
                    <a:pt x="147" y="524"/>
                  </a:lnTo>
                  <a:lnTo>
                    <a:pt x="148" y="524"/>
                  </a:lnTo>
                  <a:lnTo>
                    <a:pt x="149" y="524"/>
                  </a:lnTo>
                  <a:lnTo>
                    <a:pt x="150" y="524"/>
                  </a:lnTo>
                  <a:lnTo>
                    <a:pt x="151" y="524"/>
                  </a:lnTo>
                  <a:lnTo>
                    <a:pt x="152" y="524"/>
                  </a:lnTo>
                  <a:lnTo>
                    <a:pt x="153" y="523"/>
                  </a:lnTo>
                  <a:lnTo>
                    <a:pt x="155" y="523"/>
                  </a:lnTo>
                  <a:lnTo>
                    <a:pt x="156" y="523"/>
                  </a:lnTo>
                  <a:lnTo>
                    <a:pt x="156" y="522"/>
                  </a:lnTo>
                  <a:lnTo>
                    <a:pt x="157" y="522"/>
                  </a:lnTo>
                  <a:lnTo>
                    <a:pt x="158" y="522"/>
                  </a:lnTo>
                  <a:lnTo>
                    <a:pt x="159" y="521"/>
                  </a:lnTo>
                  <a:lnTo>
                    <a:pt x="160" y="521"/>
                  </a:lnTo>
                  <a:lnTo>
                    <a:pt x="161" y="521"/>
                  </a:lnTo>
                  <a:lnTo>
                    <a:pt x="161" y="520"/>
                  </a:lnTo>
                  <a:lnTo>
                    <a:pt x="162" y="520"/>
                  </a:lnTo>
                  <a:lnTo>
                    <a:pt x="163" y="520"/>
                  </a:lnTo>
                  <a:lnTo>
                    <a:pt x="164" y="520"/>
                  </a:lnTo>
                  <a:lnTo>
                    <a:pt x="165" y="519"/>
                  </a:lnTo>
                  <a:lnTo>
                    <a:pt x="166" y="519"/>
                  </a:lnTo>
                  <a:lnTo>
                    <a:pt x="167" y="519"/>
                  </a:lnTo>
                  <a:lnTo>
                    <a:pt x="168" y="519"/>
                  </a:lnTo>
                  <a:lnTo>
                    <a:pt x="169" y="518"/>
                  </a:lnTo>
                  <a:lnTo>
                    <a:pt x="170" y="518"/>
                  </a:lnTo>
                  <a:lnTo>
                    <a:pt x="171" y="519"/>
                  </a:lnTo>
                  <a:lnTo>
                    <a:pt x="175" y="519"/>
                  </a:lnTo>
                  <a:lnTo>
                    <a:pt x="176" y="519"/>
                  </a:lnTo>
                  <a:lnTo>
                    <a:pt x="176" y="520"/>
                  </a:lnTo>
                  <a:lnTo>
                    <a:pt x="177" y="520"/>
                  </a:lnTo>
                  <a:lnTo>
                    <a:pt x="180" y="525"/>
                  </a:lnTo>
                  <a:lnTo>
                    <a:pt x="180" y="534"/>
                  </a:lnTo>
                  <a:lnTo>
                    <a:pt x="180" y="549"/>
                  </a:lnTo>
                  <a:lnTo>
                    <a:pt x="182" y="550"/>
                  </a:lnTo>
                  <a:lnTo>
                    <a:pt x="183" y="550"/>
                  </a:lnTo>
                  <a:lnTo>
                    <a:pt x="184" y="550"/>
                  </a:lnTo>
                  <a:lnTo>
                    <a:pt x="185" y="550"/>
                  </a:lnTo>
                  <a:lnTo>
                    <a:pt x="186" y="550"/>
                  </a:lnTo>
                  <a:lnTo>
                    <a:pt x="188" y="550"/>
                  </a:lnTo>
                  <a:lnTo>
                    <a:pt x="189" y="550"/>
                  </a:lnTo>
                  <a:lnTo>
                    <a:pt x="190" y="550"/>
                  </a:lnTo>
                  <a:lnTo>
                    <a:pt x="191" y="549"/>
                  </a:lnTo>
                  <a:lnTo>
                    <a:pt x="192" y="549"/>
                  </a:lnTo>
                  <a:lnTo>
                    <a:pt x="194" y="549"/>
                  </a:lnTo>
                  <a:lnTo>
                    <a:pt x="195" y="548"/>
                  </a:lnTo>
                  <a:lnTo>
                    <a:pt x="196" y="548"/>
                  </a:lnTo>
                  <a:lnTo>
                    <a:pt x="197" y="547"/>
                  </a:lnTo>
                  <a:lnTo>
                    <a:pt x="198" y="547"/>
                  </a:lnTo>
                  <a:lnTo>
                    <a:pt x="199" y="547"/>
                  </a:lnTo>
                  <a:lnTo>
                    <a:pt x="200" y="547"/>
                  </a:lnTo>
                  <a:lnTo>
                    <a:pt x="201" y="546"/>
                  </a:lnTo>
                  <a:lnTo>
                    <a:pt x="202" y="546"/>
                  </a:lnTo>
                  <a:lnTo>
                    <a:pt x="203" y="546"/>
                  </a:lnTo>
                  <a:lnTo>
                    <a:pt x="204" y="546"/>
                  </a:lnTo>
                  <a:lnTo>
                    <a:pt x="205" y="546"/>
                  </a:lnTo>
                  <a:lnTo>
                    <a:pt x="206" y="547"/>
                  </a:lnTo>
                  <a:lnTo>
                    <a:pt x="213" y="553"/>
                  </a:lnTo>
                  <a:lnTo>
                    <a:pt x="213" y="554"/>
                  </a:lnTo>
                  <a:lnTo>
                    <a:pt x="214" y="554"/>
                  </a:lnTo>
                  <a:lnTo>
                    <a:pt x="215" y="554"/>
                  </a:lnTo>
                  <a:lnTo>
                    <a:pt x="216" y="554"/>
                  </a:lnTo>
                  <a:lnTo>
                    <a:pt x="217" y="553"/>
                  </a:lnTo>
                  <a:lnTo>
                    <a:pt x="218" y="552"/>
                  </a:lnTo>
                  <a:lnTo>
                    <a:pt x="219" y="552"/>
                  </a:lnTo>
                  <a:lnTo>
                    <a:pt x="219" y="551"/>
                  </a:lnTo>
                  <a:lnTo>
                    <a:pt x="220" y="550"/>
                  </a:lnTo>
                  <a:lnTo>
                    <a:pt x="221" y="549"/>
                  </a:lnTo>
                  <a:lnTo>
                    <a:pt x="222" y="548"/>
                  </a:lnTo>
                  <a:lnTo>
                    <a:pt x="222" y="547"/>
                  </a:lnTo>
                  <a:lnTo>
                    <a:pt x="223" y="547"/>
                  </a:lnTo>
                  <a:lnTo>
                    <a:pt x="223" y="546"/>
                  </a:lnTo>
                  <a:lnTo>
                    <a:pt x="224" y="545"/>
                  </a:lnTo>
                  <a:lnTo>
                    <a:pt x="224" y="544"/>
                  </a:lnTo>
                  <a:lnTo>
                    <a:pt x="225" y="544"/>
                  </a:lnTo>
                  <a:lnTo>
                    <a:pt x="225" y="543"/>
                  </a:lnTo>
                  <a:lnTo>
                    <a:pt x="226" y="542"/>
                  </a:lnTo>
                  <a:lnTo>
                    <a:pt x="226" y="541"/>
                  </a:lnTo>
                  <a:lnTo>
                    <a:pt x="227" y="541"/>
                  </a:lnTo>
                  <a:lnTo>
                    <a:pt x="235" y="527"/>
                  </a:lnTo>
                  <a:lnTo>
                    <a:pt x="236" y="526"/>
                  </a:lnTo>
                  <a:lnTo>
                    <a:pt x="236" y="525"/>
                  </a:lnTo>
                  <a:lnTo>
                    <a:pt x="237" y="524"/>
                  </a:lnTo>
                  <a:lnTo>
                    <a:pt x="241" y="519"/>
                  </a:lnTo>
                  <a:lnTo>
                    <a:pt x="242" y="518"/>
                  </a:lnTo>
                  <a:lnTo>
                    <a:pt x="242" y="517"/>
                  </a:lnTo>
                  <a:lnTo>
                    <a:pt x="243" y="517"/>
                  </a:lnTo>
                  <a:lnTo>
                    <a:pt x="244" y="516"/>
                  </a:lnTo>
                  <a:lnTo>
                    <a:pt x="245" y="516"/>
                  </a:lnTo>
                  <a:lnTo>
                    <a:pt x="246" y="515"/>
                  </a:lnTo>
                  <a:lnTo>
                    <a:pt x="247" y="515"/>
                  </a:lnTo>
                  <a:lnTo>
                    <a:pt x="248" y="514"/>
                  </a:lnTo>
                  <a:lnTo>
                    <a:pt x="249" y="514"/>
                  </a:lnTo>
                  <a:lnTo>
                    <a:pt x="251" y="513"/>
                  </a:lnTo>
                  <a:lnTo>
                    <a:pt x="252" y="513"/>
                  </a:lnTo>
                  <a:lnTo>
                    <a:pt x="253" y="513"/>
                  </a:lnTo>
                  <a:lnTo>
                    <a:pt x="255" y="513"/>
                  </a:lnTo>
                  <a:lnTo>
                    <a:pt x="257" y="513"/>
                  </a:lnTo>
                  <a:lnTo>
                    <a:pt x="258" y="513"/>
                  </a:lnTo>
                  <a:lnTo>
                    <a:pt x="260" y="513"/>
                  </a:lnTo>
                  <a:lnTo>
                    <a:pt x="261" y="513"/>
                  </a:lnTo>
                  <a:lnTo>
                    <a:pt x="263" y="513"/>
                  </a:lnTo>
                  <a:lnTo>
                    <a:pt x="264" y="513"/>
                  </a:lnTo>
                  <a:lnTo>
                    <a:pt x="265" y="513"/>
                  </a:lnTo>
                  <a:lnTo>
                    <a:pt x="266" y="513"/>
                  </a:lnTo>
                  <a:lnTo>
                    <a:pt x="268" y="513"/>
                  </a:lnTo>
                  <a:lnTo>
                    <a:pt x="268" y="514"/>
                  </a:lnTo>
                  <a:lnTo>
                    <a:pt x="269" y="514"/>
                  </a:lnTo>
                  <a:lnTo>
                    <a:pt x="270" y="514"/>
                  </a:lnTo>
                  <a:lnTo>
                    <a:pt x="271" y="514"/>
                  </a:lnTo>
                  <a:lnTo>
                    <a:pt x="272" y="514"/>
                  </a:lnTo>
                  <a:lnTo>
                    <a:pt x="273" y="515"/>
                  </a:lnTo>
                  <a:lnTo>
                    <a:pt x="275" y="516"/>
                  </a:lnTo>
                  <a:lnTo>
                    <a:pt x="276" y="517"/>
                  </a:lnTo>
                  <a:lnTo>
                    <a:pt x="277" y="518"/>
                  </a:lnTo>
                  <a:lnTo>
                    <a:pt x="278" y="519"/>
                  </a:lnTo>
                  <a:lnTo>
                    <a:pt x="280" y="519"/>
                  </a:lnTo>
                  <a:lnTo>
                    <a:pt x="281" y="520"/>
                  </a:lnTo>
                  <a:lnTo>
                    <a:pt x="282" y="521"/>
                  </a:lnTo>
                  <a:lnTo>
                    <a:pt x="284" y="521"/>
                  </a:lnTo>
                  <a:lnTo>
                    <a:pt x="285" y="522"/>
                  </a:lnTo>
                  <a:lnTo>
                    <a:pt x="286" y="522"/>
                  </a:lnTo>
                  <a:lnTo>
                    <a:pt x="287" y="523"/>
                  </a:lnTo>
                  <a:lnTo>
                    <a:pt x="288" y="523"/>
                  </a:lnTo>
                  <a:lnTo>
                    <a:pt x="289" y="523"/>
                  </a:lnTo>
                  <a:lnTo>
                    <a:pt x="290" y="523"/>
                  </a:lnTo>
                  <a:lnTo>
                    <a:pt x="291" y="524"/>
                  </a:lnTo>
                  <a:lnTo>
                    <a:pt x="297" y="526"/>
                  </a:lnTo>
                  <a:lnTo>
                    <a:pt x="300" y="525"/>
                  </a:lnTo>
                  <a:lnTo>
                    <a:pt x="302" y="525"/>
                  </a:lnTo>
                  <a:lnTo>
                    <a:pt x="303" y="524"/>
                  </a:lnTo>
                  <a:lnTo>
                    <a:pt x="304" y="524"/>
                  </a:lnTo>
                  <a:lnTo>
                    <a:pt x="306" y="523"/>
                  </a:lnTo>
                  <a:lnTo>
                    <a:pt x="308" y="523"/>
                  </a:lnTo>
                  <a:lnTo>
                    <a:pt x="309" y="522"/>
                  </a:lnTo>
                  <a:lnTo>
                    <a:pt x="310" y="521"/>
                  </a:lnTo>
                  <a:lnTo>
                    <a:pt x="312" y="521"/>
                  </a:lnTo>
                  <a:lnTo>
                    <a:pt x="313" y="521"/>
                  </a:lnTo>
                  <a:lnTo>
                    <a:pt x="314" y="520"/>
                  </a:lnTo>
                  <a:lnTo>
                    <a:pt x="315" y="519"/>
                  </a:lnTo>
                  <a:lnTo>
                    <a:pt x="316" y="519"/>
                  </a:lnTo>
                  <a:lnTo>
                    <a:pt x="317" y="519"/>
                  </a:lnTo>
                  <a:lnTo>
                    <a:pt x="317" y="518"/>
                  </a:lnTo>
                  <a:lnTo>
                    <a:pt x="318" y="518"/>
                  </a:lnTo>
                  <a:lnTo>
                    <a:pt x="319" y="518"/>
                  </a:lnTo>
                  <a:lnTo>
                    <a:pt x="320" y="518"/>
                  </a:lnTo>
                  <a:lnTo>
                    <a:pt x="321" y="518"/>
                  </a:lnTo>
                  <a:lnTo>
                    <a:pt x="322" y="518"/>
                  </a:lnTo>
                  <a:lnTo>
                    <a:pt x="323" y="517"/>
                  </a:lnTo>
                  <a:lnTo>
                    <a:pt x="324" y="517"/>
                  </a:lnTo>
                  <a:lnTo>
                    <a:pt x="325" y="517"/>
                  </a:lnTo>
                  <a:lnTo>
                    <a:pt x="326" y="517"/>
                  </a:lnTo>
                  <a:lnTo>
                    <a:pt x="327" y="517"/>
                  </a:lnTo>
                  <a:lnTo>
                    <a:pt x="328" y="517"/>
                  </a:lnTo>
                  <a:lnTo>
                    <a:pt x="329" y="517"/>
                  </a:lnTo>
                  <a:lnTo>
                    <a:pt x="330" y="516"/>
                  </a:lnTo>
                  <a:lnTo>
                    <a:pt x="331" y="516"/>
                  </a:lnTo>
                  <a:lnTo>
                    <a:pt x="332" y="516"/>
                  </a:lnTo>
                  <a:lnTo>
                    <a:pt x="333" y="515"/>
                  </a:lnTo>
                  <a:lnTo>
                    <a:pt x="334" y="514"/>
                  </a:lnTo>
                  <a:lnTo>
                    <a:pt x="335" y="514"/>
                  </a:lnTo>
                  <a:lnTo>
                    <a:pt x="336" y="514"/>
                  </a:lnTo>
                  <a:lnTo>
                    <a:pt x="336" y="513"/>
                  </a:lnTo>
                  <a:lnTo>
                    <a:pt x="337" y="512"/>
                  </a:lnTo>
                  <a:lnTo>
                    <a:pt x="338" y="512"/>
                  </a:lnTo>
                  <a:lnTo>
                    <a:pt x="339" y="512"/>
                  </a:lnTo>
                  <a:lnTo>
                    <a:pt x="339" y="511"/>
                  </a:lnTo>
                  <a:lnTo>
                    <a:pt x="340" y="511"/>
                  </a:lnTo>
                  <a:lnTo>
                    <a:pt x="341" y="511"/>
                  </a:lnTo>
                  <a:lnTo>
                    <a:pt x="342" y="510"/>
                  </a:lnTo>
                  <a:lnTo>
                    <a:pt x="343" y="510"/>
                  </a:lnTo>
                  <a:lnTo>
                    <a:pt x="344" y="509"/>
                  </a:lnTo>
                  <a:lnTo>
                    <a:pt x="345" y="509"/>
                  </a:lnTo>
                  <a:lnTo>
                    <a:pt x="346" y="508"/>
                  </a:lnTo>
                  <a:lnTo>
                    <a:pt x="347" y="508"/>
                  </a:lnTo>
                  <a:lnTo>
                    <a:pt x="348" y="508"/>
                  </a:lnTo>
                  <a:lnTo>
                    <a:pt x="350" y="507"/>
                  </a:lnTo>
                  <a:lnTo>
                    <a:pt x="351" y="507"/>
                  </a:lnTo>
                  <a:lnTo>
                    <a:pt x="352" y="507"/>
                  </a:lnTo>
                  <a:lnTo>
                    <a:pt x="353" y="507"/>
                  </a:lnTo>
                  <a:lnTo>
                    <a:pt x="355" y="507"/>
                  </a:lnTo>
                  <a:lnTo>
                    <a:pt x="357" y="507"/>
                  </a:lnTo>
                  <a:lnTo>
                    <a:pt x="358" y="507"/>
                  </a:lnTo>
                  <a:lnTo>
                    <a:pt x="359" y="507"/>
                  </a:lnTo>
                  <a:lnTo>
                    <a:pt x="360" y="507"/>
                  </a:lnTo>
                  <a:lnTo>
                    <a:pt x="360" y="506"/>
                  </a:lnTo>
                  <a:lnTo>
                    <a:pt x="361" y="506"/>
                  </a:lnTo>
                  <a:lnTo>
                    <a:pt x="362" y="506"/>
                  </a:lnTo>
                  <a:lnTo>
                    <a:pt x="363" y="506"/>
                  </a:lnTo>
                  <a:lnTo>
                    <a:pt x="364" y="506"/>
                  </a:lnTo>
                  <a:lnTo>
                    <a:pt x="365" y="506"/>
                  </a:lnTo>
                  <a:lnTo>
                    <a:pt x="373" y="504"/>
                  </a:lnTo>
                  <a:lnTo>
                    <a:pt x="389" y="498"/>
                  </a:lnTo>
                  <a:lnTo>
                    <a:pt x="406" y="494"/>
                  </a:lnTo>
                  <a:lnTo>
                    <a:pt x="420" y="490"/>
                  </a:lnTo>
                  <a:lnTo>
                    <a:pt x="421" y="489"/>
                  </a:lnTo>
                  <a:lnTo>
                    <a:pt x="422" y="489"/>
                  </a:lnTo>
                  <a:lnTo>
                    <a:pt x="423" y="489"/>
                  </a:lnTo>
                  <a:lnTo>
                    <a:pt x="424" y="489"/>
                  </a:lnTo>
                  <a:lnTo>
                    <a:pt x="425" y="489"/>
                  </a:lnTo>
                  <a:lnTo>
                    <a:pt x="426" y="488"/>
                  </a:lnTo>
                  <a:lnTo>
                    <a:pt x="427" y="488"/>
                  </a:lnTo>
                  <a:lnTo>
                    <a:pt x="443" y="486"/>
                  </a:lnTo>
                  <a:lnTo>
                    <a:pt x="444" y="486"/>
                  </a:lnTo>
                  <a:lnTo>
                    <a:pt x="445" y="485"/>
                  </a:lnTo>
                  <a:lnTo>
                    <a:pt x="446" y="485"/>
                  </a:lnTo>
                  <a:lnTo>
                    <a:pt x="447" y="485"/>
                  </a:lnTo>
                  <a:lnTo>
                    <a:pt x="448" y="485"/>
                  </a:lnTo>
                  <a:lnTo>
                    <a:pt x="449" y="484"/>
                  </a:lnTo>
                  <a:lnTo>
                    <a:pt x="456" y="479"/>
                  </a:lnTo>
                  <a:lnTo>
                    <a:pt x="457" y="479"/>
                  </a:lnTo>
                  <a:lnTo>
                    <a:pt x="458" y="478"/>
                  </a:lnTo>
                  <a:lnTo>
                    <a:pt x="459" y="478"/>
                  </a:lnTo>
                  <a:lnTo>
                    <a:pt x="460" y="478"/>
                  </a:lnTo>
                  <a:lnTo>
                    <a:pt x="466" y="477"/>
                  </a:lnTo>
                  <a:lnTo>
                    <a:pt x="467" y="477"/>
                  </a:lnTo>
                  <a:lnTo>
                    <a:pt x="468" y="476"/>
                  </a:lnTo>
                  <a:lnTo>
                    <a:pt x="474" y="474"/>
                  </a:lnTo>
                  <a:lnTo>
                    <a:pt x="474" y="472"/>
                  </a:lnTo>
                  <a:lnTo>
                    <a:pt x="474" y="471"/>
                  </a:lnTo>
                  <a:lnTo>
                    <a:pt x="474" y="470"/>
                  </a:lnTo>
                  <a:lnTo>
                    <a:pt x="474" y="469"/>
                  </a:lnTo>
                  <a:lnTo>
                    <a:pt x="474" y="468"/>
                  </a:lnTo>
                  <a:lnTo>
                    <a:pt x="475" y="467"/>
                  </a:lnTo>
                  <a:lnTo>
                    <a:pt x="475" y="466"/>
                  </a:lnTo>
                  <a:lnTo>
                    <a:pt x="475" y="464"/>
                  </a:lnTo>
                  <a:lnTo>
                    <a:pt x="475" y="462"/>
                  </a:lnTo>
                  <a:lnTo>
                    <a:pt x="475" y="461"/>
                  </a:lnTo>
                  <a:lnTo>
                    <a:pt x="475" y="458"/>
                  </a:lnTo>
                  <a:lnTo>
                    <a:pt x="475" y="457"/>
                  </a:lnTo>
                  <a:lnTo>
                    <a:pt x="476" y="453"/>
                  </a:lnTo>
                  <a:lnTo>
                    <a:pt x="476" y="451"/>
                  </a:lnTo>
                  <a:lnTo>
                    <a:pt x="476" y="449"/>
                  </a:lnTo>
                  <a:lnTo>
                    <a:pt x="476" y="447"/>
                  </a:lnTo>
                  <a:lnTo>
                    <a:pt x="476" y="446"/>
                  </a:lnTo>
                  <a:lnTo>
                    <a:pt x="476" y="444"/>
                  </a:lnTo>
                  <a:lnTo>
                    <a:pt x="477" y="443"/>
                  </a:lnTo>
                  <a:lnTo>
                    <a:pt x="477" y="441"/>
                  </a:lnTo>
                  <a:lnTo>
                    <a:pt x="477" y="440"/>
                  </a:lnTo>
                  <a:lnTo>
                    <a:pt x="478" y="439"/>
                  </a:lnTo>
                  <a:lnTo>
                    <a:pt x="478" y="438"/>
                  </a:lnTo>
                  <a:lnTo>
                    <a:pt x="479" y="437"/>
                  </a:lnTo>
                  <a:lnTo>
                    <a:pt x="479" y="436"/>
                  </a:lnTo>
                  <a:lnTo>
                    <a:pt x="480" y="435"/>
                  </a:lnTo>
                  <a:lnTo>
                    <a:pt x="481" y="434"/>
                  </a:lnTo>
                  <a:lnTo>
                    <a:pt x="482" y="433"/>
                  </a:lnTo>
                  <a:lnTo>
                    <a:pt x="483" y="432"/>
                  </a:lnTo>
                  <a:lnTo>
                    <a:pt x="484" y="431"/>
                  </a:lnTo>
                  <a:lnTo>
                    <a:pt x="485" y="430"/>
                  </a:lnTo>
                  <a:lnTo>
                    <a:pt x="486" y="429"/>
                  </a:lnTo>
                  <a:lnTo>
                    <a:pt x="487" y="428"/>
                  </a:lnTo>
                  <a:lnTo>
                    <a:pt x="488" y="427"/>
                  </a:lnTo>
                  <a:lnTo>
                    <a:pt x="489" y="426"/>
                  </a:lnTo>
                  <a:lnTo>
                    <a:pt x="490" y="425"/>
                  </a:lnTo>
                  <a:lnTo>
                    <a:pt x="491" y="424"/>
                  </a:lnTo>
                  <a:lnTo>
                    <a:pt x="492" y="424"/>
                  </a:lnTo>
                  <a:lnTo>
                    <a:pt x="493" y="423"/>
                  </a:lnTo>
                  <a:lnTo>
                    <a:pt x="494" y="423"/>
                  </a:lnTo>
                  <a:lnTo>
                    <a:pt x="496" y="423"/>
                  </a:lnTo>
                  <a:lnTo>
                    <a:pt x="497" y="423"/>
                  </a:lnTo>
                  <a:lnTo>
                    <a:pt x="499" y="423"/>
                  </a:lnTo>
                  <a:lnTo>
                    <a:pt x="500" y="423"/>
                  </a:lnTo>
                  <a:lnTo>
                    <a:pt x="501" y="423"/>
                  </a:lnTo>
                  <a:lnTo>
                    <a:pt x="502" y="423"/>
                  </a:lnTo>
                  <a:lnTo>
                    <a:pt x="503" y="423"/>
                  </a:lnTo>
                  <a:lnTo>
                    <a:pt x="506" y="423"/>
                  </a:lnTo>
                  <a:lnTo>
                    <a:pt x="504" y="422"/>
                  </a:lnTo>
                  <a:lnTo>
                    <a:pt x="503" y="421"/>
                  </a:lnTo>
                  <a:lnTo>
                    <a:pt x="503" y="420"/>
                  </a:lnTo>
                  <a:lnTo>
                    <a:pt x="502" y="419"/>
                  </a:lnTo>
                  <a:lnTo>
                    <a:pt x="501" y="418"/>
                  </a:lnTo>
                  <a:lnTo>
                    <a:pt x="500" y="417"/>
                  </a:lnTo>
                  <a:lnTo>
                    <a:pt x="500" y="416"/>
                  </a:lnTo>
                  <a:lnTo>
                    <a:pt x="499" y="415"/>
                  </a:lnTo>
                  <a:lnTo>
                    <a:pt x="499" y="414"/>
                  </a:lnTo>
                  <a:lnTo>
                    <a:pt x="499" y="412"/>
                  </a:lnTo>
                  <a:lnTo>
                    <a:pt x="499" y="410"/>
                  </a:lnTo>
                  <a:lnTo>
                    <a:pt x="500" y="410"/>
                  </a:lnTo>
                  <a:lnTo>
                    <a:pt x="500" y="409"/>
                  </a:lnTo>
                  <a:lnTo>
                    <a:pt x="501" y="408"/>
                  </a:lnTo>
                  <a:lnTo>
                    <a:pt x="502" y="407"/>
                  </a:lnTo>
                  <a:lnTo>
                    <a:pt x="503" y="406"/>
                  </a:lnTo>
                  <a:lnTo>
                    <a:pt x="504" y="406"/>
                  </a:lnTo>
                  <a:lnTo>
                    <a:pt x="505" y="405"/>
                  </a:lnTo>
                  <a:lnTo>
                    <a:pt x="506" y="404"/>
                  </a:lnTo>
                  <a:lnTo>
                    <a:pt x="507" y="404"/>
                  </a:lnTo>
                  <a:lnTo>
                    <a:pt x="508" y="403"/>
                  </a:lnTo>
                  <a:lnTo>
                    <a:pt x="510" y="403"/>
                  </a:lnTo>
                  <a:lnTo>
                    <a:pt x="511" y="402"/>
                  </a:lnTo>
                  <a:lnTo>
                    <a:pt x="512" y="402"/>
                  </a:lnTo>
                  <a:lnTo>
                    <a:pt x="514" y="402"/>
                  </a:lnTo>
                  <a:lnTo>
                    <a:pt x="515" y="402"/>
                  </a:lnTo>
                  <a:lnTo>
                    <a:pt x="516" y="402"/>
                  </a:lnTo>
                  <a:lnTo>
                    <a:pt x="518" y="403"/>
                  </a:lnTo>
                  <a:lnTo>
                    <a:pt x="519" y="403"/>
                  </a:lnTo>
                  <a:lnTo>
                    <a:pt x="521" y="403"/>
                  </a:lnTo>
                  <a:lnTo>
                    <a:pt x="522" y="403"/>
                  </a:lnTo>
                  <a:lnTo>
                    <a:pt x="523" y="403"/>
                  </a:lnTo>
                  <a:lnTo>
                    <a:pt x="524" y="403"/>
                  </a:lnTo>
                  <a:lnTo>
                    <a:pt x="525" y="403"/>
                  </a:lnTo>
                  <a:lnTo>
                    <a:pt x="526" y="403"/>
                  </a:lnTo>
                  <a:lnTo>
                    <a:pt x="527" y="403"/>
                  </a:lnTo>
                  <a:lnTo>
                    <a:pt x="527" y="402"/>
                  </a:lnTo>
                  <a:lnTo>
                    <a:pt x="528" y="391"/>
                  </a:lnTo>
                  <a:lnTo>
                    <a:pt x="528" y="390"/>
                  </a:lnTo>
                  <a:lnTo>
                    <a:pt x="528" y="389"/>
                  </a:lnTo>
                  <a:lnTo>
                    <a:pt x="527" y="383"/>
                  </a:lnTo>
                  <a:lnTo>
                    <a:pt x="527" y="382"/>
                  </a:lnTo>
                  <a:lnTo>
                    <a:pt x="527" y="381"/>
                  </a:lnTo>
                  <a:lnTo>
                    <a:pt x="527" y="380"/>
                  </a:lnTo>
                  <a:lnTo>
                    <a:pt x="527" y="366"/>
                  </a:lnTo>
                  <a:lnTo>
                    <a:pt x="527" y="365"/>
                  </a:lnTo>
                  <a:lnTo>
                    <a:pt x="527" y="364"/>
                  </a:lnTo>
                  <a:lnTo>
                    <a:pt x="527" y="363"/>
                  </a:lnTo>
                  <a:lnTo>
                    <a:pt x="526" y="362"/>
                  </a:lnTo>
                  <a:lnTo>
                    <a:pt x="526" y="361"/>
                  </a:lnTo>
                  <a:lnTo>
                    <a:pt x="526" y="360"/>
                  </a:lnTo>
                  <a:lnTo>
                    <a:pt x="524" y="342"/>
                  </a:lnTo>
                  <a:lnTo>
                    <a:pt x="524" y="341"/>
                  </a:lnTo>
                  <a:lnTo>
                    <a:pt x="524" y="340"/>
                  </a:lnTo>
                  <a:lnTo>
                    <a:pt x="524" y="339"/>
                  </a:lnTo>
                  <a:lnTo>
                    <a:pt x="523" y="338"/>
                  </a:lnTo>
                  <a:lnTo>
                    <a:pt x="523" y="337"/>
                  </a:lnTo>
                  <a:lnTo>
                    <a:pt x="523" y="336"/>
                  </a:lnTo>
                  <a:lnTo>
                    <a:pt x="520" y="322"/>
                  </a:lnTo>
                  <a:lnTo>
                    <a:pt x="520" y="321"/>
                  </a:lnTo>
                  <a:lnTo>
                    <a:pt x="520" y="320"/>
                  </a:lnTo>
                  <a:lnTo>
                    <a:pt x="520" y="319"/>
                  </a:lnTo>
                  <a:lnTo>
                    <a:pt x="520" y="318"/>
                  </a:lnTo>
                  <a:lnTo>
                    <a:pt x="520" y="317"/>
                  </a:lnTo>
                  <a:lnTo>
                    <a:pt x="520" y="316"/>
                  </a:lnTo>
                  <a:lnTo>
                    <a:pt x="520" y="315"/>
                  </a:lnTo>
                  <a:lnTo>
                    <a:pt x="520" y="313"/>
                  </a:lnTo>
                  <a:lnTo>
                    <a:pt x="521" y="312"/>
                  </a:lnTo>
                  <a:lnTo>
                    <a:pt x="521" y="310"/>
                  </a:lnTo>
                  <a:lnTo>
                    <a:pt x="521" y="308"/>
                  </a:lnTo>
                  <a:lnTo>
                    <a:pt x="522" y="307"/>
                  </a:lnTo>
                  <a:lnTo>
                    <a:pt x="522" y="305"/>
                  </a:lnTo>
                  <a:lnTo>
                    <a:pt x="523" y="303"/>
                  </a:lnTo>
                  <a:lnTo>
                    <a:pt x="523" y="302"/>
                  </a:lnTo>
                  <a:lnTo>
                    <a:pt x="524" y="300"/>
                  </a:lnTo>
                  <a:lnTo>
                    <a:pt x="525" y="299"/>
                  </a:lnTo>
                  <a:lnTo>
                    <a:pt x="525" y="298"/>
                  </a:lnTo>
                  <a:lnTo>
                    <a:pt x="526" y="297"/>
                  </a:lnTo>
                  <a:lnTo>
                    <a:pt x="526" y="296"/>
                  </a:lnTo>
                  <a:lnTo>
                    <a:pt x="527" y="295"/>
                  </a:lnTo>
                  <a:lnTo>
                    <a:pt x="528" y="294"/>
                  </a:lnTo>
                  <a:lnTo>
                    <a:pt x="528" y="293"/>
                  </a:lnTo>
                  <a:lnTo>
                    <a:pt x="528" y="292"/>
                  </a:lnTo>
                  <a:lnTo>
                    <a:pt x="528" y="291"/>
                  </a:lnTo>
                  <a:lnTo>
                    <a:pt x="528" y="283"/>
                  </a:lnTo>
                  <a:lnTo>
                    <a:pt x="527" y="282"/>
                  </a:lnTo>
                  <a:lnTo>
                    <a:pt x="526" y="281"/>
                  </a:lnTo>
                  <a:lnTo>
                    <a:pt x="525" y="280"/>
                  </a:lnTo>
                  <a:lnTo>
                    <a:pt x="525" y="279"/>
                  </a:lnTo>
                  <a:lnTo>
                    <a:pt x="524" y="278"/>
                  </a:lnTo>
                  <a:lnTo>
                    <a:pt x="523" y="277"/>
                  </a:lnTo>
                  <a:lnTo>
                    <a:pt x="523" y="276"/>
                  </a:lnTo>
                  <a:lnTo>
                    <a:pt x="522" y="274"/>
                  </a:lnTo>
                  <a:lnTo>
                    <a:pt x="521" y="273"/>
                  </a:lnTo>
                  <a:lnTo>
                    <a:pt x="520" y="272"/>
                  </a:lnTo>
                  <a:lnTo>
                    <a:pt x="518" y="271"/>
                  </a:lnTo>
                  <a:lnTo>
                    <a:pt x="518" y="270"/>
                  </a:lnTo>
                  <a:lnTo>
                    <a:pt x="516" y="269"/>
                  </a:lnTo>
                  <a:lnTo>
                    <a:pt x="516" y="268"/>
                  </a:lnTo>
                  <a:lnTo>
                    <a:pt x="515" y="267"/>
                  </a:lnTo>
                  <a:lnTo>
                    <a:pt x="515" y="266"/>
                  </a:lnTo>
                  <a:lnTo>
                    <a:pt x="514" y="265"/>
                  </a:lnTo>
                  <a:lnTo>
                    <a:pt x="514" y="264"/>
                  </a:lnTo>
                  <a:lnTo>
                    <a:pt x="514" y="263"/>
                  </a:lnTo>
                  <a:lnTo>
                    <a:pt x="514" y="261"/>
                  </a:lnTo>
                  <a:lnTo>
                    <a:pt x="515" y="260"/>
                  </a:lnTo>
                  <a:lnTo>
                    <a:pt x="515" y="259"/>
                  </a:lnTo>
                  <a:lnTo>
                    <a:pt x="515" y="258"/>
                  </a:lnTo>
                  <a:lnTo>
                    <a:pt x="516" y="257"/>
                  </a:lnTo>
                  <a:lnTo>
                    <a:pt x="516" y="256"/>
                  </a:lnTo>
                  <a:lnTo>
                    <a:pt x="518" y="254"/>
                  </a:lnTo>
                  <a:lnTo>
                    <a:pt x="519" y="254"/>
                  </a:lnTo>
                  <a:lnTo>
                    <a:pt x="520" y="253"/>
                  </a:lnTo>
                  <a:lnTo>
                    <a:pt x="521" y="253"/>
                  </a:lnTo>
                  <a:lnTo>
                    <a:pt x="522" y="252"/>
                  </a:lnTo>
                  <a:lnTo>
                    <a:pt x="523" y="251"/>
                  </a:lnTo>
                  <a:lnTo>
                    <a:pt x="525" y="250"/>
                  </a:lnTo>
                  <a:lnTo>
                    <a:pt x="527" y="250"/>
                  </a:lnTo>
                  <a:lnTo>
                    <a:pt x="528" y="249"/>
                  </a:lnTo>
                  <a:lnTo>
                    <a:pt x="530" y="248"/>
                  </a:lnTo>
                  <a:lnTo>
                    <a:pt x="532" y="248"/>
                  </a:lnTo>
                  <a:lnTo>
                    <a:pt x="534" y="247"/>
                  </a:lnTo>
                  <a:lnTo>
                    <a:pt x="536" y="247"/>
                  </a:lnTo>
                  <a:lnTo>
                    <a:pt x="538" y="247"/>
                  </a:lnTo>
                  <a:lnTo>
                    <a:pt x="539" y="247"/>
                  </a:lnTo>
                  <a:lnTo>
                    <a:pt x="541" y="246"/>
                  </a:lnTo>
                  <a:lnTo>
                    <a:pt x="542" y="246"/>
                  </a:lnTo>
                  <a:lnTo>
                    <a:pt x="543" y="246"/>
                  </a:lnTo>
                  <a:lnTo>
                    <a:pt x="544" y="246"/>
                  </a:lnTo>
                  <a:lnTo>
                    <a:pt x="545" y="246"/>
                  </a:lnTo>
                  <a:lnTo>
                    <a:pt x="546" y="245"/>
                  </a:lnTo>
                  <a:lnTo>
                    <a:pt x="547" y="245"/>
                  </a:lnTo>
                  <a:lnTo>
                    <a:pt x="556" y="244"/>
                  </a:lnTo>
                  <a:lnTo>
                    <a:pt x="557" y="243"/>
                  </a:lnTo>
                  <a:lnTo>
                    <a:pt x="558" y="243"/>
                  </a:lnTo>
                  <a:lnTo>
                    <a:pt x="559" y="243"/>
                  </a:lnTo>
                  <a:lnTo>
                    <a:pt x="560" y="244"/>
                  </a:lnTo>
                  <a:lnTo>
                    <a:pt x="561" y="244"/>
                  </a:lnTo>
                  <a:lnTo>
                    <a:pt x="575" y="248"/>
                  </a:lnTo>
                  <a:lnTo>
                    <a:pt x="576" y="249"/>
                  </a:lnTo>
                  <a:lnTo>
                    <a:pt x="577" y="249"/>
                  </a:lnTo>
                  <a:lnTo>
                    <a:pt x="578" y="249"/>
                  </a:lnTo>
                  <a:lnTo>
                    <a:pt x="579" y="249"/>
                  </a:lnTo>
                  <a:lnTo>
                    <a:pt x="580" y="249"/>
                  </a:lnTo>
                  <a:lnTo>
                    <a:pt x="581" y="248"/>
                  </a:lnTo>
                  <a:lnTo>
                    <a:pt x="582" y="248"/>
                  </a:lnTo>
                  <a:lnTo>
                    <a:pt x="584" y="247"/>
                  </a:lnTo>
                  <a:lnTo>
                    <a:pt x="586" y="247"/>
                  </a:lnTo>
                  <a:lnTo>
                    <a:pt x="588" y="246"/>
                  </a:lnTo>
                  <a:lnTo>
                    <a:pt x="591" y="246"/>
                  </a:lnTo>
                  <a:lnTo>
                    <a:pt x="593" y="245"/>
                  </a:lnTo>
                  <a:lnTo>
                    <a:pt x="596" y="244"/>
                  </a:lnTo>
                  <a:lnTo>
                    <a:pt x="599" y="244"/>
                  </a:lnTo>
                  <a:lnTo>
                    <a:pt x="602" y="243"/>
                  </a:lnTo>
                  <a:lnTo>
                    <a:pt x="605" y="243"/>
                  </a:lnTo>
                  <a:lnTo>
                    <a:pt x="608" y="242"/>
                  </a:lnTo>
                  <a:lnTo>
                    <a:pt x="610" y="242"/>
                  </a:lnTo>
                  <a:lnTo>
                    <a:pt x="613" y="242"/>
                  </a:lnTo>
                  <a:lnTo>
                    <a:pt x="616" y="242"/>
                  </a:lnTo>
                  <a:lnTo>
                    <a:pt x="618" y="242"/>
                  </a:lnTo>
                  <a:lnTo>
                    <a:pt x="621" y="242"/>
                  </a:lnTo>
                  <a:lnTo>
                    <a:pt x="623" y="243"/>
                  </a:lnTo>
                  <a:lnTo>
                    <a:pt x="625" y="243"/>
                  </a:lnTo>
                  <a:lnTo>
                    <a:pt x="627" y="243"/>
                  </a:lnTo>
                  <a:lnTo>
                    <a:pt x="629" y="244"/>
                  </a:lnTo>
                  <a:lnTo>
                    <a:pt x="631" y="244"/>
                  </a:lnTo>
                  <a:lnTo>
                    <a:pt x="633" y="245"/>
                  </a:lnTo>
                  <a:lnTo>
                    <a:pt x="634" y="245"/>
                  </a:lnTo>
                  <a:lnTo>
                    <a:pt x="635" y="246"/>
                  </a:lnTo>
                  <a:lnTo>
                    <a:pt x="637" y="247"/>
                  </a:lnTo>
                  <a:lnTo>
                    <a:pt x="638" y="247"/>
                  </a:lnTo>
                  <a:lnTo>
                    <a:pt x="639" y="248"/>
                  </a:lnTo>
                  <a:lnTo>
                    <a:pt x="639" y="249"/>
                  </a:lnTo>
                  <a:lnTo>
                    <a:pt x="640" y="250"/>
                  </a:lnTo>
                  <a:lnTo>
                    <a:pt x="641" y="251"/>
                  </a:lnTo>
                  <a:lnTo>
                    <a:pt x="642" y="252"/>
                  </a:lnTo>
                  <a:lnTo>
                    <a:pt x="643" y="253"/>
                  </a:lnTo>
                  <a:lnTo>
                    <a:pt x="644" y="254"/>
                  </a:lnTo>
                  <a:lnTo>
                    <a:pt x="645" y="255"/>
                  </a:lnTo>
                  <a:lnTo>
                    <a:pt x="646" y="256"/>
                  </a:lnTo>
                  <a:lnTo>
                    <a:pt x="648" y="258"/>
                  </a:lnTo>
                  <a:lnTo>
                    <a:pt x="649" y="259"/>
                  </a:lnTo>
                  <a:lnTo>
                    <a:pt x="650" y="260"/>
                  </a:lnTo>
                  <a:lnTo>
                    <a:pt x="652" y="261"/>
                  </a:lnTo>
                  <a:lnTo>
                    <a:pt x="653" y="262"/>
                  </a:lnTo>
                  <a:lnTo>
                    <a:pt x="654" y="262"/>
                  </a:lnTo>
                  <a:lnTo>
                    <a:pt x="655" y="263"/>
                  </a:lnTo>
                  <a:lnTo>
                    <a:pt x="656" y="264"/>
                  </a:lnTo>
                  <a:lnTo>
                    <a:pt x="657" y="264"/>
                  </a:lnTo>
                  <a:lnTo>
                    <a:pt x="658" y="264"/>
                  </a:lnTo>
                  <a:lnTo>
                    <a:pt x="669" y="268"/>
                  </a:lnTo>
                  <a:lnTo>
                    <a:pt x="668" y="266"/>
                  </a:lnTo>
                  <a:lnTo>
                    <a:pt x="668" y="265"/>
                  </a:lnTo>
                  <a:lnTo>
                    <a:pt x="667" y="264"/>
                  </a:lnTo>
                  <a:lnTo>
                    <a:pt x="667" y="263"/>
                  </a:lnTo>
                  <a:lnTo>
                    <a:pt x="667" y="262"/>
                  </a:lnTo>
                  <a:lnTo>
                    <a:pt x="666" y="260"/>
                  </a:lnTo>
                  <a:lnTo>
                    <a:pt x="666" y="259"/>
                  </a:lnTo>
                  <a:lnTo>
                    <a:pt x="665" y="257"/>
                  </a:lnTo>
                  <a:lnTo>
                    <a:pt x="664" y="256"/>
                  </a:lnTo>
                  <a:lnTo>
                    <a:pt x="663" y="254"/>
                  </a:lnTo>
                  <a:lnTo>
                    <a:pt x="662" y="252"/>
                  </a:lnTo>
                  <a:lnTo>
                    <a:pt x="661" y="251"/>
                  </a:lnTo>
                  <a:lnTo>
                    <a:pt x="660" y="249"/>
                  </a:lnTo>
                  <a:lnTo>
                    <a:pt x="659" y="247"/>
                  </a:lnTo>
                  <a:lnTo>
                    <a:pt x="658" y="245"/>
                  </a:lnTo>
                  <a:lnTo>
                    <a:pt x="657" y="244"/>
                  </a:lnTo>
                  <a:lnTo>
                    <a:pt x="657" y="242"/>
                  </a:lnTo>
                  <a:lnTo>
                    <a:pt x="656" y="240"/>
                  </a:lnTo>
                  <a:lnTo>
                    <a:pt x="656" y="239"/>
                  </a:lnTo>
                  <a:lnTo>
                    <a:pt x="656" y="237"/>
                  </a:lnTo>
                  <a:lnTo>
                    <a:pt x="656" y="235"/>
                  </a:lnTo>
                  <a:lnTo>
                    <a:pt x="656" y="234"/>
                  </a:lnTo>
                  <a:lnTo>
                    <a:pt x="656" y="233"/>
                  </a:lnTo>
                  <a:lnTo>
                    <a:pt x="656" y="232"/>
                  </a:lnTo>
                  <a:lnTo>
                    <a:pt x="657" y="231"/>
                  </a:lnTo>
                  <a:lnTo>
                    <a:pt x="657" y="229"/>
                  </a:lnTo>
                  <a:lnTo>
                    <a:pt x="666" y="213"/>
                  </a:lnTo>
                  <a:lnTo>
                    <a:pt x="669" y="208"/>
                  </a:lnTo>
                  <a:lnTo>
                    <a:pt x="669" y="207"/>
                  </a:lnTo>
                  <a:lnTo>
                    <a:pt x="671" y="205"/>
                  </a:lnTo>
                  <a:lnTo>
                    <a:pt x="672" y="203"/>
                  </a:lnTo>
                  <a:lnTo>
                    <a:pt x="673" y="201"/>
                  </a:lnTo>
                  <a:lnTo>
                    <a:pt x="674" y="199"/>
                  </a:lnTo>
                  <a:lnTo>
                    <a:pt x="676" y="197"/>
                  </a:lnTo>
                  <a:lnTo>
                    <a:pt x="677" y="195"/>
                  </a:lnTo>
                  <a:lnTo>
                    <a:pt x="679" y="193"/>
                  </a:lnTo>
                  <a:lnTo>
                    <a:pt x="680" y="190"/>
                  </a:lnTo>
                  <a:lnTo>
                    <a:pt x="682" y="188"/>
                  </a:lnTo>
                  <a:lnTo>
                    <a:pt x="683" y="186"/>
                  </a:lnTo>
                  <a:lnTo>
                    <a:pt x="685" y="183"/>
                  </a:lnTo>
                  <a:lnTo>
                    <a:pt x="686" y="182"/>
                  </a:lnTo>
                  <a:lnTo>
                    <a:pt x="687" y="180"/>
                  </a:lnTo>
                  <a:lnTo>
                    <a:pt x="688" y="179"/>
                  </a:lnTo>
                  <a:lnTo>
                    <a:pt x="690" y="175"/>
                  </a:lnTo>
                  <a:lnTo>
                    <a:pt x="697" y="164"/>
                  </a:lnTo>
                  <a:lnTo>
                    <a:pt x="706" y="145"/>
                  </a:lnTo>
                  <a:lnTo>
                    <a:pt x="707" y="144"/>
                  </a:lnTo>
                  <a:lnTo>
                    <a:pt x="708" y="143"/>
                  </a:lnTo>
                  <a:lnTo>
                    <a:pt x="708" y="142"/>
                  </a:lnTo>
                  <a:lnTo>
                    <a:pt x="708" y="141"/>
                  </a:lnTo>
                  <a:lnTo>
                    <a:pt x="709" y="141"/>
                  </a:lnTo>
                  <a:lnTo>
                    <a:pt x="709" y="140"/>
                  </a:lnTo>
                  <a:lnTo>
                    <a:pt x="710" y="139"/>
                  </a:lnTo>
                  <a:lnTo>
                    <a:pt x="710" y="138"/>
                  </a:lnTo>
                  <a:lnTo>
                    <a:pt x="711" y="137"/>
                  </a:lnTo>
                  <a:lnTo>
                    <a:pt x="713" y="134"/>
                  </a:lnTo>
                  <a:lnTo>
                    <a:pt x="715" y="132"/>
                  </a:lnTo>
                  <a:lnTo>
                    <a:pt x="716" y="131"/>
                  </a:lnTo>
                  <a:lnTo>
                    <a:pt x="718" y="129"/>
                  </a:lnTo>
                  <a:lnTo>
                    <a:pt x="719" y="127"/>
                  </a:lnTo>
                  <a:lnTo>
                    <a:pt x="722" y="123"/>
                  </a:lnTo>
                  <a:lnTo>
                    <a:pt x="723" y="121"/>
                  </a:lnTo>
                  <a:lnTo>
                    <a:pt x="725" y="120"/>
                  </a:lnTo>
                  <a:lnTo>
                    <a:pt x="726" y="118"/>
                  </a:lnTo>
                  <a:lnTo>
                    <a:pt x="727" y="117"/>
                  </a:lnTo>
                  <a:lnTo>
                    <a:pt x="728" y="115"/>
                  </a:lnTo>
                  <a:lnTo>
                    <a:pt x="730" y="114"/>
                  </a:lnTo>
                  <a:lnTo>
                    <a:pt x="731" y="113"/>
                  </a:lnTo>
                  <a:lnTo>
                    <a:pt x="732" y="113"/>
                  </a:lnTo>
                  <a:lnTo>
                    <a:pt x="734" y="112"/>
                  </a:lnTo>
                  <a:lnTo>
                    <a:pt x="735" y="112"/>
                  </a:lnTo>
                  <a:lnTo>
                    <a:pt x="737" y="112"/>
                  </a:lnTo>
                  <a:lnTo>
                    <a:pt x="739" y="113"/>
                  </a:lnTo>
                  <a:lnTo>
                    <a:pt x="740" y="113"/>
                  </a:lnTo>
                  <a:lnTo>
                    <a:pt x="743" y="115"/>
                  </a:lnTo>
                  <a:lnTo>
                    <a:pt x="745" y="116"/>
                  </a:lnTo>
                  <a:lnTo>
                    <a:pt x="748" y="118"/>
                  </a:lnTo>
                  <a:lnTo>
                    <a:pt x="752" y="121"/>
                  </a:lnTo>
                  <a:lnTo>
                    <a:pt x="755" y="124"/>
                  </a:lnTo>
                  <a:lnTo>
                    <a:pt x="759" y="127"/>
                  </a:lnTo>
                  <a:lnTo>
                    <a:pt x="762" y="130"/>
                  </a:lnTo>
                  <a:lnTo>
                    <a:pt x="766" y="132"/>
                  </a:lnTo>
                  <a:lnTo>
                    <a:pt x="769" y="135"/>
                  </a:lnTo>
                  <a:lnTo>
                    <a:pt x="773" y="137"/>
                  </a:lnTo>
                  <a:lnTo>
                    <a:pt x="776" y="139"/>
                  </a:lnTo>
                  <a:lnTo>
                    <a:pt x="778" y="141"/>
                  </a:lnTo>
                  <a:lnTo>
                    <a:pt x="781" y="142"/>
                  </a:lnTo>
                  <a:lnTo>
                    <a:pt x="783" y="142"/>
                  </a:lnTo>
                  <a:lnTo>
                    <a:pt x="784" y="143"/>
                  </a:lnTo>
                  <a:lnTo>
                    <a:pt x="786" y="144"/>
                  </a:lnTo>
                  <a:lnTo>
                    <a:pt x="787" y="144"/>
                  </a:lnTo>
                  <a:lnTo>
                    <a:pt x="788" y="144"/>
                  </a:lnTo>
                  <a:lnTo>
                    <a:pt x="791" y="145"/>
                  </a:lnTo>
                  <a:lnTo>
                    <a:pt x="805" y="147"/>
                  </a:lnTo>
                  <a:lnTo>
                    <a:pt x="818" y="149"/>
                  </a:lnTo>
                  <a:lnTo>
                    <a:pt x="819" y="149"/>
                  </a:lnTo>
                  <a:lnTo>
                    <a:pt x="820" y="150"/>
                  </a:lnTo>
                  <a:lnTo>
                    <a:pt x="821" y="150"/>
                  </a:lnTo>
                  <a:lnTo>
                    <a:pt x="822" y="150"/>
                  </a:lnTo>
                  <a:lnTo>
                    <a:pt x="829" y="152"/>
                  </a:lnTo>
                  <a:lnTo>
                    <a:pt x="830" y="152"/>
                  </a:lnTo>
                  <a:lnTo>
                    <a:pt x="831" y="152"/>
                  </a:lnTo>
                  <a:lnTo>
                    <a:pt x="831" y="153"/>
                  </a:lnTo>
                  <a:lnTo>
                    <a:pt x="835" y="157"/>
                  </a:lnTo>
                  <a:lnTo>
                    <a:pt x="836" y="158"/>
                  </a:lnTo>
                  <a:lnTo>
                    <a:pt x="836" y="159"/>
                  </a:lnTo>
                  <a:lnTo>
                    <a:pt x="836" y="160"/>
                  </a:lnTo>
                  <a:lnTo>
                    <a:pt x="836" y="161"/>
                  </a:lnTo>
                  <a:lnTo>
                    <a:pt x="837" y="161"/>
                  </a:lnTo>
                  <a:lnTo>
                    <a:pt x="837" y="162"/>
                  </a:lnTo>
                  <a:lnTo>
                    <a:pt x="838" y="163"/>
                  </a:lnTo>
                  <a:lnTo>
                    <a:pt x="839" y="164"/>
                  </a:lnTo>
                  <a:lnTo>
                    <a:pt x="840" y="164"/>
                  </a:lnTo>
                  <a:lnTo>
                    <a:pt x="841" y="164"/>
                  </a:lnTo>
                  <a:lnTo>
                    <a:pt x="842" y="165"/>
                  </a:lnTo>
                  <a:lnTo>
                    <a:pt x="843" y="165"/>
                  </a:lnTo>
                  <a:lnTo>
                    <a:pt x="844" y="165"/>
                  </a:lnTo>
                  <a:lnTo>
                    <a:pt x="845" y="164"/>
                  </a:lnTo>
                  <a:lnTo>
                    <a:pt x="853" y="160"/>
                  </a:lnTo>
                  <a:lnTo>
                    <a:pt x="864" y="156"/>
                  </a:lnTo>
                  <a:lnTo>
                    <a:pt x="865" y="156"/>
                  </a:lnTo>
                  <a:lnTo>
                    <a:pt x="866" y="156"/>
                  </a:lnTo>
                  <a:lnTo>
                    <a:pt x="866" y="155"/>
                  </a:lnTo>
                  <a:lnTo>
                    <a:pt x="867" y="155"/>
                  </a:lnTo>
                  <a:lnTo>
                    <a:pt x="867" y="154"/>
                  </a:lnTo>
                  <a:lnTo>
                    <a:pt x="868" y="154"/>
                  </a:lnTo>
                  <a:lnTo>
                    <a:pt x="869" y="153"/>
                  </a:lnTo>
                  <a:lnTo>
                    <a:pt x="870" y="152"/>
                  </a:lnTo>
                  <a:lnTo>
                    <a:pt x="871" y="151"/>
                  </a:lnTo>
                  <a:lnTo>
                    <a:pt x="871" y="149"/>
                  </a:lnTo>
                  <a:lnTo>
                    <a:pt x="872" y="148"/>
                  </a:lnTo>
                  <a:lnTo>
                    <a:pt x="872" y="147"/>
                  </a:lnTo>
                  <a:lnTo>
                    <a:pt x="872" y="146"/>
                  </a:lnTo>
                  <a:lnTo>
                    <a:pt x="872" y="145"/>
                  </a:lnTo>
                  <a:lnTo>
                    <a:pt x="873" y="143"/>
                  </a:lnTo>
                  <a:lnTo>
                    <a:pt x="873" y="142"/>
                  </a:lnTo>
                  <a:lnTo>
                    <a:pt x="873" y="141"/>
                  </a:lnTo>
                  <a:lnTo>
                    <a:pt x="873" y="140"/>
                  </a:lnTo>
                  <a:lnTo>
                    <a:pt x="873" y="138"/>
                  </a:lnTo>
                  <a:lnTo>
                    <a:pt x="875" y="111"/>
                  </a:lnTo>
                  <a:lnTo>
                    <a:pt x="876" y="96"/>
                  </a:lnTo>
                  <a:lnTo>
                    <a:pt x="876" y="95"/>
                  </a:lnTo>
                  <a:lnTo>
                    <a:pt x="876" y="94"/>
                  </a:lnTo>
                  <a:lnTo>
                    <a:pt x="876" y="93"/>
                  </a:lnTo>
                  <a:lnTo>
                    <a:pt x="877" y="92"/>
                  </a:lnTo>
                  <a:lnTo>
                    <a:pt x="877" y="91"/>
                  </a:lnTo>
                  <a:lnTo>
                    <a:pt x="877" y="90"/>
                  </a:lnTo>
                  <a:lnTo>
                    <a:pt x="877" y="89"/>
                  </a:lnTo>
                  <a:lnTo>
                    <a:pt x="877" y="88"/>
                  </a:lnTo>
                  <a:lnTo>
                    <a:pt x="878" y="86"/>
                  </a:lnTo>
                  <a:lnTo>
                    <a:pt x="878" y="84"/>
                  </a:lnTo>
                  <a:lnTo>
                    <a:pt x="879" y="83"/>
                  </a:lnTo>
                  <a:lnTo>
                    <a:pt x="879" y="81"/>
                  </a:lnTo>
                  <a:lnTo>
                    <a:pt x="880" y="79"/>
                  </a:lnTo>
                  <a:lnTo>
                    <a:pt x="880" y="77"/>
                  </a:lnTo>
                  <a:lnTo>
                    <a:pt x="881" y="75"/>
                  </a:lnTo>
                  <a:lnTo>
                    <a:pt x="882" y="73"/>
                  </a:lnTo>
                  <a:lnTo>
                    <a:pt x="883" y="71"/>
                  </a:lnTo>
                  <a:lnTo>
                    <a:pt x="883" y="69"/>
                  </a:lnTo>
                  <a:lnTo>
                    <a:pt x="884" y="68"/>
                  </a:lnTo>
                  <a:lnTo>
                    <a:pt x="885" y="66"/>
                  </a:lnTo>
                  <a:lnTo>
                    <a:pt x="886" y="64"/>
                  </a:lnTo>
                  <a:lnTo>
                    <a:pt x="888" y="62"/>
                  </a:lnTo>
                  <a:lnTo>
                    <a:pt x="889" y="60"/>
                  </a:lnTo>
                  <a:lnTo>
                    <a:pt x="890" y="58"/>
                  </a:lnTo>
                  <a:lnTo>
                    <a:pt x="891" y="57"/>
                  </a:lnTo>
                  <a:lnTo>
                    <a:pt x="893" y="55"/>
                  </a:lnTo>
                  <a:lnTo>
                    <a:pt x="894" y="53"/>
                  </a:lnTo>
                  <a:lnTo>
                    <a:pt x="896" y="52"/>
                  </a:lnTo>
                  <a:lnTo>
                    <a:pt x="897" y="51"/>
                  </a:lnTo>
                  <a:lnTo>
                    <a:pt x="899" y="50"/>
                  </a:lnTo>
                  <a:lnTo>
                    <a:pt x="900" y="49"/>
                  </a:lnTo>
                  <a:lnTo>
                    <a:pt x="902" y="49"/>
                  </a:lnTo>
                  <a:lnTo>
                    <a:pt x="904" y="48"/>
                  </a:lnTo>
                  <a:lnTo>
                    <a:pt x="906" y="48"/>
                  </a:lnTo>
                  <a:lnTo>
                    <a:pt x="908" y="48"/>
                  </a:lnTo>
                  <a:lnTo>
                    <a:pt x="910" y="48"/>
                  </a:lnTo>
                  <a:lnTo>
                    <a:pt x="913" y="48"/>
                  </a:lnTo>
                  <a:lnTo>
                    <a:pt x="915" y="48"/>
                  </a:lnTo>
                  <a:lnTo>
                    <a:pt x="918" y="48"/>
                  </a:lnTo>
                  <a:lnTo>
                    <a:pt x="921" y="48"/>
                  </a:lnTo>
                  <a:lnTo>
                    <a:pt x="924" y="49"/>
                  </a:lnTo>
                  <a:lnTo>
                    <a:pt x="927" y="49"/>
                  </a:lnTo>
                  <a:lnTo>
                    <a:pt x="929" y="49"/>
                  </a:lnTo>
                  <a:lnTo>
                    <a:pt x="932" y="49"/>
                  </a:lnTo>
                  <a:lnTo>
                    <a:pt x="934" y="49"/>
                  </a:lnTo>
                  <a:lnTo>
                    <a:pt x="936" y="49"/>
                  </a:lnTo>
                  <a:lnTo>
                    <a:pt x="938" y="48"/>
                  </a:lnTo>
                  <a:lnTo>
                    <a:pt x="939" y="48"/>
                  </a:lnTo>
                  <a:lnTo>
                    <a:pt x="941" y="47"/>
                  </a:lnTo>
                  <a:lnTo>
                    <a:pt x="942" y="47"/>
                  </a:lnTo>
                  <a:lnTo>
                    <a:pt x="943" y="47"/>
                  </a:lnTo>
                  <a:lnTo>
                    <a:pt x="944" y="46"/>
                  </a:lnTo>
                  <a:lnTo>
                    <a:pt x="946" y="45"/>
                  </a:lnTo>
                  <a:lnTo>
                    <a:pt x="947" y="44"/>
                  </a:lnTo>
                  <a:lnTo>
                    <a:pt x="948" y="44"/>
                  </a:lnTo>
                  <a:lnTo>
                    <a:pt x="948" y="43"/>
                  </a:lnTo>
                  <a:lnTo>
                    <a:pt x="949" y="43"/>
                  </a:lnTo>
                  <a:lnTo>
                    <a:pt x="950" y="42"/>
                  </a:lnTo>
                  <a:lnTo>
                    <a:pt x="951" y="41"/>
                  </a:lnTo>
                  <a:lnTo>
                    <a:pt x="952" y="40"/>
                  </a:lnTo>
                  <a:lnTo>
                    <a:pt x="952" y="39"/>
                  </a:lnTo>
                  <a:lnTo>
                    <a:pt x="953" y="38"/>
                  </a:lnTo>
                  <a:lnTo>
                    <a:pt x="953" y="37"/>
                  </a:lnTo>
                  <a:lnTo>
                    <a:pt x="954" y="36"/>
                  </a:lnTo>
                  <a:lnTo>
                    <a:pt x="954" y="35"/>
                  </a:lnTo>
                  <a:lnTo>
                    <a:pt x="954" y="34"/>
                  </a:lnTo>
                  <a:lnTo>
                    <a:pt x="954" y="33"/>
                  </a:lnTo>
                  <a:lnTo>
                    <a:pt x="954" y="32"/>
                  </a:lnTo>
                  <a:lnTo>
                    <a:pt x="954" y="31"/>
                  </a:lnTo>
                  <a:lnTo>
                    <a:pt x="954" y="30"/>
                  </a:lnTo>
                  <a:lnTo>
                    <a:pt x="954" y="29"/>
                  </a:lnTo>
                  <a:lnTo>
                    <a:pt x="954" y="28"/>
                  </a:lnTo>
                  <a:lnTo>
                    <a:pt x="953" y="27"/>
                  </a:lnTo>
                  <a:lnTo>
                    <a:pt x="953" y="26"/>
                  </a:lnTo>
                  <a:lnTo>
                    <a:pt x="953" y="25"/>
                  </a:lnTo>
                  <a:lnTo>
                    <a:pt x="952" y="24"/>
                  </a:lnTo>
                  <a:lnTo>
                    <a:pt x="952" y="23"/>
                  </a:lnTo>
                  <a:lnTo>
                    <a:pt x="952" y="22"/>
                  </a:lnTo>
                  <a:lnTo>
                    <a:pt x="952" y="21"/>
                  </a:lnTo>
                  <a:lnTo>
                    <a:pt x="952" y="20"/>
                  </a:lnTo>
                  <a:lnTo>
                    <a:pt x="952" y="19"/>
                  </a:lnTo>
                  <a:lnTo>
                    <a:pt x="952" y="17"/>
                  </a:lnTo>
                  <a:lnTo>
                    <a:pt x="953" y="16"/>
                  </a:lnTo>
                  <a:lnTo>
                    <a:pt x="954" y="15"/>
                  </a:lnTo>
                  <a:lnTo>
                    <a:pt x="955" y="13"/>
                  </a:lnTo>
                  <a:lnTo>
                    <a:pt x="956" y="12"/>
                  </a:lnTo>
                  <a:lnTo>
                    <a:pt x="958" y="10"/>
                  </a:lnTo>
                  <a:lnTo>
                    <a:pt x="960" y="9"/>
                  </a:lnTo>
                  <a:lnTo>
                    <a:pt x="962" y="7"/>
                  </a:lnTo>
                  <a:lnTo>
                    <a:pt x="964" y="6"/>
                  </a:lnTo>
                  <a:lnTo>
                    <a:pt x="966" y="4"/>
                  </a:lnTo>
                  <a:lnTo>
                    <a:pt x="969" y="3"/>
                  </a:lnTo>
                  <a:lnTo>
                    <a:pt x="971" y="2"/>
                  </a:lnTo>
                  <a:lnTo>
                    <a:pt x="973" y="1"/>
                  </a:lnTo>
                  <a:lnTo>
                    <a:pt x="974" y="1"/>
                  </a:lnTo>
                  <a:lnTo>
                    <a:pt x="976" y="0"/>
                  </a:lnTo>
                  <a:lnTo>
                    <a:pt x="978" y="0"/>
                  </a:lnTo>
                  <a:lnTo>
                    <a:pt x="979" y="0"/>
                  </a:lnTo>
                  <a:lnTo>
                    <a:pt x="981" y="0"/>
                  </a:lnTo>
                  <a:lnTo>
                    <a:pt x="982" y="1"/>
                  </a:lnTo>
                  <a:lnTo>
                    <a:pt x="984" y="1"/>
                  </a:lnTo>
                  <a:lnTo>
                    <a:pt x="986" y="2"/>
                  </a:lnTo>
                  <a:lnTo>
                    <a:pt x="988" y="2"/>
                  </a:lnTo>
                  <a:lnTo>
                    <a:pt x="990" y="3"/>
                  </a:lnTo>
                  <a:lnTo>
                    <a:pt x="993" y="4"/>
                  </a:lnTo>
                  <a:lnTo>
                    <a:pt x="995" y="5"/>
                  </a:lnTo>
                  <a:lnTo>
                    <a:pt x="997" y="6"/>
                  </a:lnTo>
                  <a:lnTo>
                    <a:pt x="1000" y="6"/>
                  </a:lnTo>
                  <a:lnTo>
                    <a:pt x="1002" y="7"/>
                  </a:lnTo>
                  <a:lnTo>
                    <a:pt x="1004" y="7"/>
                  </a:lnTo>
                  <a:lnTo>
                    <a:pt x="1006" y="7"/>
                  </a:lnTo>
                  <a:lnTo>
                    <a:pt x="1008" y="7"/>
                  </a:lnTo>
                  <a:lnTo>
                    <a:pt x="1010" y="7"/>
                  </a:lnTo>
                  <a:lnTo>
                    <a:pt x="1012" y="7"/>
                  </a:lnTo>
                  <a:lnTo>
                    <a:pt x="1014" y="6"/>
                  </a:lnTo>
                  <a:lnTo>
                    <a:pt x="1015" y="6"/>
                  </a:lnTo>
                  <a:lnTo>
                    <a:pt x="1017" y="6"/>
                  </a:lnTo>
                  <a:lnTo>
                    <a:pt x="1018" y="6"/>
                  </a:lnTo>
                  <a:lnTo>
                    <a:pt x="1020" y="6"/>
                  </a:lnTo>
                  <a:lnTo>
                    <a:pt x="1021" y="6"/>
                  </a:lnTo>
                  <a:lnTo>
                    <a:pt x="1022" y="6"/>
                  </a:lnTo>
                  <a:lnTo>
                    <a:pt x="1024" y="6"/>
                  </a:lnTo>
                  <a:lnTo>
                    <a:pt x="1025" y="7"/>
                  </a:lnTo>
                  <a:lnTo>
                    <a:pt x="1026" y="7"/>
                  </a:lnTo>
                  <a:lnTo>
                    <a:pt x="1027" y="8"/>
                  </a:lnTo>
                  <a:lnTo>
                    <a:pt x="1028" y="9"/>
                  </a:lnTo>
                  <a:lnTo>
                    <a:pt x="1029" y="10"/>
                  </a:lnTo>
                  <a:lnTo>
                    <a:pt x="1030" y="11"/>
                  </a:lnTo>
                  <a:lnTo>
                    <a:pt x="1031" y="11"/>
                  </a:lnTo>
                  <a:lnTo>
                    <a:pt x="1032" y="12"/>
                  </a:lnTo>
                  <a:lnTo>
                    <a:pt x="1032" y="13"/>
                  </a:lnTo>
                  <a:lnTo>
                    <a:pt x="1033" y="14"/>
                  </a:lnTo>
                  <a:lnTo>
                    <a:pt x="1033" y="15"/>
                  </a:lnTo>
                  <a:lnTo>
                    <a:pt x="1034" y="15"/>
                  </a:lnTo>
                  <a:lnTo>
                    <a:pt x="1034" y="16"/>
                  </a:lnTo>
                  <a:lnTo>
                    <a:pt x="1034" y="17"/>
                  </a:lnTo>
                  <a:lnTo>
                    <a:pt x="1034" y="18"/>
                  </a:lnTo>
                  <a:lnTo>
                    <a:pt x="1034" y="19"/>
                  </a:lnTo>
                  <a:lnTo>
                    <a:pt x="1034" y="20"/>
                  </a:lnTo>
                  <a:lnTo>
                    <a:pt x="1034" y="21"/>
                  </a:lnTo>
                  <a:lnTo>
                    <a:pt x="1034" y="22"/>
                  </a:lnTo>
                  <a:lnTo>
                    <a:pt x="1034" y="23"/>
                  </a:lnTo>
                  <a:lnTo>
                    <a:pt x="1034" y="25"/>
                  </a:lnTo>
                  <a:lnTo>
                    <a:pt x="1034" y="26"/>
                  </a:lnTo>
                  <a:lnTo>
                    <a:pt x="1034" y="28"/>
                  </a:lnTo>
                  <a:lnTo>
                    <a:pt x="1034" y="29"/>
                  </a:lnTo>
                  <a:lnTo>
                    <a:pt x="1033" y="30"/>
                  </a:lnTo>
                  <a:lnTo>
                    <a:pt x="1033" y="31"/>
                  </a:lnTo>
                  <a:lnTo>
                    <a:pt x="1032" y="32"/>
                  </a:lnTo>
                  <a:lnTo>
                    <a:pt x="1032" y="33"/>
                  </a:lnTo>
                  <a:lnTo>
                    <a:pt x="1031" y="34"/>
                  </a:lnTo>
                  <a:lnTo>
                    <a:pt x="1031" y="35"/>
                  </a:lnTo>
                  <a:lnTo>
                    <a:pt x="1030" y="36"/>
                  </a:lnTo>
                  <a:lnTo>
                    <a:pt x="1030" y="37"/>
                  </a:lnTo>
                  <a:lnTo>
                    <a:pt x="1030" y="38"/>
                  </a:lnTo>
                  <a:lnTo>
                    <a:pt x="1030" y="39"/>
                  </a:lnTo>
                  <a:lnTo>
                    <a:pt x="1031" y="40"/>
                  </a:lnTo>
                  <a:lnTo>
                    <a:pt x="1032" y="41"/>
                  </a:lnTo>
                  <a:lnTo>
                    <a:pt x="1032" y="42"/>
                  </a:lnTo>
                  <a:lnTo>
                    <a:pt x="1033" y="43"/>
                  </a:lnTo>
                  <a:lnTo>
                    <a:pt x="1034" y="45"/>
                  </a:lnTo>
                  <a:lnTo>
                    <a:pt x="1034" y="46"/>
                  </a:lnTo>
                  <a:lnTo>
                    <a:pt x="1035" y="47"/>
                  </a:lnTo>
                  <a:lnTo>
                    <a:pt x="1035" y="48"/>
                  </a:lnTo>
                  <a:lnTo>
                    <a:pt x="1036" y="49"/>
                  </a:lnTo>
                  <a:lnTo>
                    <a:pt x="1036" y="50"/>
                  </a:lnTo>
                  <a:lnTo>
                    <a:pt x="1037" y="51"/>
                  </a:lnTo>
                  <a:lnTo>
                    <a:pt x="1037" y="52"/>
                  </a:lnTo>
                  <a:lnTo>
                    <a:pt x="1038" y="53"/>
                  </a:lnTo>
                  <a:lnTo>
                    <a:pt x="1038" y="55"/>
                  </a:lnTo>
                  <a:lnTo>
                    <a:pt x="1038" y="56"/>
                  </a:lnTo>
                  <a:lnTo>
                    <a:pt x="1038" y="57"/>
                  </a:lnTo>
                  <a:lnTo>
                    <a:pt x="1038" y="58"/>
                  </a:lnTo>
                  <a:lnTo>
                    <a:pt x="1038" y="59"/>
                  </a:lnTo>
                  <a:lnTo>
                    <a:pt x="1039" y="60"/>
                  </a:lnTo>
                  <a:lnTo>
                    <a:pt x="1039" y="61"/>
                  </a:lnTo>
                  <a:lnTo>
                    <a:pt x="1040" y="61"/>
                  </a:lnTo>
                  <a:lnTo>
                    <a:pt x="1040" y="62"/>
                  </a:lnTo>
                  <a:lnTo>
                    <a:pt x="1041" y="63"/>
                  </a:lnTo>
                  <a:lnTo>
                    <a:pt x="1042" y="63"/>
                  </a:lnTo>
                  <a:lnTo>
                    <a:pt x="1043" y="64"/>
                  </a:lnTo>
                  <a:lnTo>
                    <a:pt x="1044" y="64"/>
                  </a:lnTo>
                  <a:lnTo>
                    <a:pt x="1044" y="65"/>
                  </a:lnTo>
                  <a:lnTo>
                    <a:pt x="1045" y="65"/>
                  </a:lnTo>
                  <a:lnTo>
                    <a:pt x="1046" y="66"/>
                  </a:lnTo>
                  <a:lnTo>
                    <a:pt x="1047" y="67"/>
                  </a:lnTo>
                  <a:lnTo>
                    <a:pt x="1055" y="74"/>
                  </a:lnTo>
                  <a:lnTo>
                    <a:pt x="1056" y="74"/>
                  </a:lnTo>
                  <a:lnTo>
                    <a:pt x="1056" y="75"/>
                  </a:lnTo>
                  <a:lnTo>
                    <a:pt x="1057" y="75"/>
                  </a:lnTo>
                  <a:lnTo>
                    <a:pt x="1057" y="76"/>
                  </a:lnTo>
                  <a:lnTo>
                    <a:pt x="1058" y="77"/>
                  </a:lnTo>
                  <a:lnTo>
                    <a:pt x="1058" y="78"/>
                  </a:lnTo>
                  <a:lnTo>
                    <a:pt x="1059" y="79"/>
                  </a:lnTo>
                  <a:lnTo>
                    <a:pt x="1059" y="80"/>
                  </a:lnTo>
                  <a:lnTo>
                    <a:pt x="1060" y="81"/>
                  </a:lnTo>
                  <a:lnTo>
                    <a:pt x="1060" y="82"/>
                  </a:lnTo>
                  <a:lnTo>
                    <a:pt x="1061" y="83"/>
                  </a:lnTo>
                  <a:lnTo>
                    <a:pt x="1061" y="84"/>
                  </a:lnTo>
                  <a:lnTo>
                    <a:pt x="1062" y="86"/>
                  </a:lnTo>
                  <a:lnTo>
                    <a:pt x="1062" y="87"/>
                  </a:lnTo>
                  <a:lnTo>
                    <a:pt x="1062" y="88"/>
                  </a:lnTo>
                  <a:lnTo>
                    <a:pt x="1062" y="89"/>
                  </a:lnTo>
                  <a:lnTo>
                    <a:pt x="1063" y="90"/>
                  </a:lnTo>
                  <a:lnTo>
                    <a:pt x="1063" y="91"/>
                  </a:lnTo>
                  <a:lnTo>
                    <a:pt x="1063" y="92"/>
                  </a:lnTo>
                  <a:lnTo>
                    <a:pt x="1063" y="93"/>
                  </a:lnTo>
                  <a:lnTo>
                    <a:pt x="1063" y="94"/>
                  </a:lnTo>
                  <a:lnTo>
                    <a:pt x="1063" y="95"/>
                  </a:lnTo>
                  <a:lnTo>
                    <a:pt x="1064" y="95"/>
                  </a:lnTo>
                  <a:lnTo>
                    <a:pt x="1064" y="96"/>
                  </a:lnTo>
                  <a:lnTo>
                    <a:pt x="1065" y="97"/>
                  </a:lnTo>
                  <a:lnTo>
                    <a:pt x="1065" y="98"/>
                  </a:lnTo>
                  <a:lnTo>
                    <a:pt x="1066" y="98"/>
                  </a:lnTo>
                  <a:lnTo>
                    <a:pt x="1066" y="99"/>
                  </a:lnTo>
                  <a:lnTo>
                    <a:pt x="1067" y="99"/>
                  </a:lnTo>
                  <a:lnTo>
                    <a:pt x="1067" y="100"/>
                  </a:lnTo>
                  <a:lnTo>
                    <a:pt x="1068" y="100"/>
                  </a:lnTo>
                  <a:lnTo>
                    <a:pt x="1068" y="101"/>
                  </a:lnTo>
                  <a:lnTo>
                    <a:pt x="1069" y="101"/>
                  </a:lnTo>
                  <a:lnTo>
                    <a:pt x="1070" y="102"/>
                  </a:lnTo>
                  <a:lnTo>
                    <a:pt x="1070" y="103"/>
                  </a:lnTo>
                  <a:lnTo>
                    <a:pt x="1071" y="103"/>
                  </a:lnTo>
                  <a:lnTo>
                    <a:pt x="1072" y="104"/>
                  </a:lnTo>
                  <a:lnTo>
                    <a:pt x="1073" y="105"/>
                  </a:lnTo>
                  <a:lnTo>
                    <a:pt x="1073" y="106"/>
                  </a:lnTo>
                  <a:lnTo>
                    <a:pt x="1074" y="106"/>
                  </a:lnTo>
                  <a:lnTo>
                    <a:pt x="1075" y="107"/>
                  </a:lnTo>
                  <a:lnTo>
                    <a:pt x="1075" y="108"/>
                  </a:lnTo>
                  <a:lnTo>
                    <a:pt x="1076" y="108"/>
                  </a:lnTo>
                  <a:lnTo>
                    <a:pt x="1077" y="109"/>
                  </a:lnTo>
                  <a:lnTo>
                    <a:pt x="1078" y="109"/>
                  </a:lnTo>
                  <a:lnTo>
                    <a:pt x="1078" y="110"/>
                  </a:lnTo>
                  <a:lnTo>
                    <a:pt x="1079" y="110"/>
                  </a:lnTo>
                  <a:lnTo>
                    <a:pt x="1088" y="114"/>
                  </a:lnTo>
                  <a:lnTo>
                    <a:pt x="1088" y="115"/>
                  </a:lnTo>
                  <a:lnTo>
                    <a:pt x="1089" y="115"/>
                  </a:lnTo>
                  <a:lnTo>
                    <a:pt x="1090" y="115"/>
                  </a:lnTo>
                  <a:lnTo>
                    <a:pt x="1090" y="116"/>
                  </a:lnTo>
                  <a:lnTo>
                    <a:pt x="1091" y="116"/>
                  </a:lnTo>
                  <a:lnTo>
                    <a:pt x="1092" y="116"/>
                  </a:lnTo>
                  <a:lnTo>
                    <a:pt x="1094" y="116"/>
                  </a:lnTo>
                  <a:lnTo>
                    <a:pt x="1095" y="116"/>
                  </a:lnTo>
                  <a:lnTo>
                    <a:pt x="1097" y="117"/>
                  </a:lnTo>
                  <a:lnTo>
                    <a:pt x="1099" y="117"/>
                  </a:lnTo>
                  <a:lnTo>
                    <a:pt x="1101" y="117"/>
                  </a:lnTo>
                  <a:lnTo>
                    <a:pt x="1102" y="118"/>
                  </a:lnTo>
                  <a:lnTo>
                    <a:pt x="1104" y="118"/>
                  </a:lnTo>
                  <a:lnTo>
                    <a:pt x="1106" y="118"/>
                  </a:lnTo>
                  <a:lnTo>
                    <a:pt x="1107" y="119"/>
                  </a:lnTo>
                  <a:lnTo>
                    <a:pt x="1108" y="120"/>
                  </a:lnTo>
                  <a:lnTo>
                    <a:pt x="1110" y="120"/>
                  </a:lnTo>
                  <a:lnTo>
                    <a:pt x="1111" y="121"/>
                  </a:lnTo>
                  <a:lnTo>
                    <a:pt x="1112" y="121"/>
                  </a:lnTo>
                  <a:lnTo>
                    <a:pt x="1113" y="122"/>
                  </a:lnTo>
                  <a:lnTo>
                    <a:pt x="1114" y="123"/>
                  </a:lnTo>
                  <a:lnTo>
                    <a:pt x="1115" y="124"/>
                  </a:lnTo>
                  <a:lnTo>
                    <a:pt x="1116" y="125"/>
                  </a:lnTo>
                  <a:lnTo>
                    <a:pt x="1117" y="126"/>
                  </a:lnTo>
                  <a:lnTo>
                    <a:pt x="1117" y="127"/>
                  </a:lnTo>
                  <a:lnTo>
                    <a:pt x="1118" y="128"/>
                  </a:lnTo>
                  <a:lnTo>
                    <a:pt x="1119" y="130"/>
                  </a:lnTo>
                  <a:lnTo>
                    <a:pt x="1120" y="130"/>
                  </a:lnTo>
                  <a:lnTo>
                    <a:pt x="1121" y="131"/>
                  </a:lnTo>
                  <a:lnTo>
                    <a:pt x="1122" y="132"/>
                  </a:lnTo>
                  <a:lnTo>
                    <a:pt x="1122" y="133"/>
                  </a:lnTo>
                  <a:lnTo>
                    <a:pt x="1123" y="133"/>
                  </a:lnTo>
                  <a:lnTo>
                    <a:pt x="1124" y="134"/>
                  </a:lnTo>
                  <a:lnTo>
                    <a:pt x="1125" y="134"/>
                  </a:lnTo>
                  <a:lnTo>
                    <a:pt x="1126" y="134"/>
                  </a:lnTo>
                  <a:lnTo>
                    <a:pt x="1127" y="134"/>
                  </a:lnTo>
                  <a:lnTo>
                    <a:pt x="1128" y="134"/>
                  </a:lnTo>
                  <a:lnTo>
                    <a:pt x="1128" y="133"/>
                  </a:lnTo>
                  <a:lnTo>
                    <a:pt x="1129" y="133"/>
                  </a:lnTo>
                  <a:lnTo>
                    <a:pt x="1130" y="133"/>
                  </a:lnTo>
                  <a:lnTo>
                    <a:pt x="1131" y="132"/>
                  </a:lnTo>
                  <a:lnTo>
                    <a:pt x="1132" y="132"/>
                  </a:lnTo>
                  <a:lnTo>
                    <a:pt x="1133" y="133"/>
                  </a:lnTo>
                  <a:lnTo>
                    <a:pt x="1134" y="133"/>
                  </a:lnTo>
                  <a:lnTo>
                    <a:pt x="1135" y="133"/>
                  </a:lnTo>
                  <a:lnTo>
                    <a:pt x="1136" y="134"/>
                  </a:lnTo>
                  <a:lnTo>
                    <a:pt x="1137" y="134"/>
                  </a:lnTo>
                  <a:lnTo>
                    <a:pt x="1137" y="135"/>
                  </a:lnTo>
                  <a:lnTo>
                    <a:pt x="1138" y="136"/>
                  </a:lnTo>
                  <a:lnTo>
                    <a:pt x="1138" y="137"/>
                  </a:lnTo>
                  <a:lnTo>
                    <a:pt x="1138" y="138"/>
                  </a:lnTo>
                  <a:lnTo>
                    <a:pt x="1138" y="139"/>
                  </a:lnTo>
                  <a:lnTo>
                    <a:pt x="1138" y="140"/>
                  </a:lnTo>
                  <a:lnTo>
                    <a:pt x="1138" y="141"/>
                  </a:lnTo>
                  <a:lnTo>
                    <a:pt x="1137" y="141"/>
                  </a:lnTo>
                  <a:lnTo>
                    <a:pt x="1137" y="142"/>
                  </a:lnTo>
                  <a:lnTo>
                    <a:pt x="1138" y="142"/>
                  </a:lnTo>
                  <a:lnTo>
                    <a:pt x="1138" y="143"/>
                  </a:lnTo>
                  <a:lnTo>
                    <a:pt x="1138" y="144"/>
                  </a:lnTo>
                  <a:lnTo>
                    <a:pt x="1139" y="145"/>
                  </a:lnTo>
                  <a:lnTo>
                    <a:pt x="1140" y="146"/>
                  </a:lnTo>
                  <a:lnTo>
                    <a:pt x="1153" y="163"/>
                  </a:lnTo>
                  <a:lnTo>
                    <a:pt x="1156" y="180"/>
                  </a:lnTo>
                  <a:lnTo>
                    <a:pt x="1154" y="186"/>
                  </a:lnTo>
                  <a:lnTo>
                    <a:pt x="1154" y="187"/>
                  </a:lnTo>
                  <a:lnTo>
                    <a:pt x="1154" y="188"/>
                  </a:lnTo>
                  <a:lnTo>
                    <a:pt x="1155" y="189"/>
                  </a:lnTo>
                  <a:lnTo>
                    <a:pt x="1157" y="196"/>
                  </a:lnTo>
                  <a:lnTo>
                    <a:pt x="1158" y="196"/>
                  </a:lnTo>
                  <a:lnTo>
                    <a:pt x="1158" y="197"/>
                  </a:lnTo>
                  <a:lnTo>
                    <a:pt x="1158" y="198"/>
                  </a:lnTo>
                  <a:lnTo>
                    <a:pt x="1162" y="204"/>
                  </a:lnTo>
                  <a:lnTo>
                    <a:pt x="1165" y="208"/>
                  </a:lnTo>
                  <a:lnTo>
                    <a:pt x="1165" y="209"/>
                  </a:lnTo>
                  <a:lnTo>
                    <a:pt x="1165" y="210"/>
                  </a:lnTo>
                  <a:lnTo>
                    <a:pt x="1166" y="210"/>
                  </a:lnTo>
                  <a:lnTo>
                    <a:pt x="1167" y="212"/>
                  </a:lnTo>
                  <a:lnTo>
                    <a:pt x="1168" y="214"/>
                  </a:lnTo>
                  <a:lnTo>
                    <a:pt x="1168" y="215"/>
                  </a:lnTo>
                  <a:lnTo>
                    <a:pt x="1169" y="217"/>
                  </a:lnTo>
                  <a:lnTo>
                    <a:pt x="1170" y="218"/>
                  </a:lnTo>
                  <a:lnTo>
                    <a:pt x="1171" y="220"/>
                  </a:lnTo>
                  <a:lnTo>
                    <a:pt x="1172" y="221"/>
                  </a:lnTo>
                  <a:lnTo>
                    <a:pt x="1173" y="223"/>
                  </a:lnTo>
                  <a:lnTo>
                    <a:pt x="1174" y="225"/>
                  </a:lnTo>
                  <a:lnTo>
                    <a:pt x="1175" y="226"/>
                  </a:lnTo>
                  <a:lnTo>
                    <a:pt x="1175" y="228"/>
                  </a:lnTo>
                  <a:lnTo>
                    <a:pt x="1176" y="229"/>
                  </a:lnTo>
                  <a:lnTo>
                    <a:pt x="1176" y="230"/>
                  </a:lnTo>
                  <a:lnTo>
                    <a:pt x="1177" y="231"/>
                  </a:lnTo>
                  <a:lnTo>
                    <a:pt x="1177" y="232"/>
                  </a:lnTo>
                  <a:lnTo>
                    <a:pt x="1177" y="233"/>
                  </a:lnTo>
                  <a:lnTo>
                    <a:pt x="1178" y="234"/>
                  </a:lnTo>
                  <a:lnTo>
                    <a:pt x="1178" y="235"/>
                  </a:lnTo>
                  <a:lnTo>
                    <a:pt x="1178" y="236"/>
                  </a:lnTo>
                  <a:lnTo>
                    <a:pt x="1178" y="237"/>
                  </a:lnTo>
                  <a:lnTo>
                    <a:pt x="1178" y="244"/>
                  </a:lnTo>
                  <a:lnTo>
                    <a:pt x="1176" y="259"/>
                  </a:lnTo>
                  <a:lnTo>
                    <a:pt x="1176" y="260"/>
                  </a:lnTo>
                  <a:lnTo>
                    <a:pt x="1176" y="261"/>
                  </a:lnTo>
                  <a:lnTo>
                    <a:pt x="1176" y="262"/>
                  </a:lnTo>
                  <a:lnTo>
                    <a:pt x="1175" y="263"/>
                  </a:lnTo>
                  <a:lnTo>
                    <a:pt x="1174" y="264"/>
                  </a:lnTo>
                  <a:lnTo>
                    <a:pt x="1173" y="265"/>
                  </a:lnTo>
                  <a:lnTo>
                    <a:pt x="1173" y="267"/>
                  </a:lnTo>
                  <a:lnTo>
                    <a:pt x="1172" y="269"/>
                  </a:lnTo>
                  <a:lnTo>
                    <a:pt x="1170" y="270"/>
                  </a:lnTo>
                  <a:lnTo>
                    <a:pt x="1170" y="272"/>
                  </a:lnTo>
                  <a:lnTo>
                    <a:pt x="1169" y="274"/>
                  </a:lnTo>
                  <a:lnTo>
                    <a:pt x="1168" y="277"/>
                  </a:lnTo>
                  <a:lnTo>
                    <a:pt x="1167" y="279"/>
                  </a:lnTo>
                  <a:lnTo>
                    <a:pt x="1167" y="281"/>
                  </a:lnTo>
                  <a:lnTo>
                    <a:pt x="1166" y="284"/>
                  </a:lnTo>
                  <a:lnTo>
                    <a:pt x="1166" y="287"/>
                  </a:lnTo>
                  <a:lnTo>
                    <a:pt x="1166" y="289"/>
                  </a:lnTo>
                  <a:lnTo>
                    <a:pt x="1166" y="292"/>
                  </a:lnTo>
                  <a:lnTo>
                    <a:pt x="1166" y="294"/>
                  </a:lnTo>
                  <a:lnTo>
                    <a:pt x="1165" y="296"/>
                  </a:lnTo>
                  <a:lnTo>
                    <a:pt x="1165" y="298"/>
                  </a:lnTo>
                  <a:lnTo>
                    <a:pt x="1165" y="300"/>
                  </a:lnTo>
                  <a:lnTo>
                    <a:pt x="1164" y="302"/>
                  </a:lnTo>
                  <a:lnTo>
                    <a:pt x="1163" y="303"/>
                  </a:lnTo>
                  <a:lnTo>
                    <a:pt x="1163" y="305"/>
                  </a:lnTo>
                  <a:lnTo>
                    <a:pt x="1162" y="306"/>
                  </a:lnTo>
                  <a:lnTo>
                    <a:pt x="1161" y="307"/>
                  </a:lnTo>
                  <a:lnTo>
                    <a:pt x="1160" y="308"/>
                  </a:lnTo>
                  <a:lnTo>
                    <a:pt x="1159" y="309"/>
                  </a:lnTo>
                  <a:lnTo>
                    <a:pt x="1159" y="310"/>
                  </a:lnTo>
                  <a:lnTo>
                    <a:pt x="1158" y="310"/>
                  </a:lnTo>
                  <a:lnTo>
                    <a:pt x="1158" y="311"/>
                  </a:lnTo>
                  <a:lnTo>
                    <a:pt x="1157" y="311"/>
                  </a:lnTo>
                  <a:lnTo>
                    <a:pt x="1156" y="312"/>
                  </a:lnTo>
                  <a:lnTo>
                    <a:pt x="1156" y="313"/>
                  </a:lnTo>
                  <a:lnTo>
                    <a:pt x="1155" y="313"/>
                  </a:lnTo>
                  <a:lnTo>
                    <a:pt x="1154" y="314"/>
                  </a:lnTo>
                  <a:lnTo>
                    <a:pt x="1153" y="315"/>
                  </a:lnTo>
                  <a:lnTo>
                    <a:pt x="1152" y="317"/>
                  </a:lnTo>
                  <a:lnTo>
                    <a:pt x="1151" y="318"/>
                  </a:lnTo>
                  <a:lnTo>
                    <a:pt x="1151" y="319"/>
                  </a:lnTo>
                  <a:lnTo>
                    <a:pt x="1150" y="321"/>
                  </a:lnTo>
                  <a:lnTo>
                    <a:pt x="1149" y="322"/>
                  </a:lnTo>
                  <a:lnTo>
                    <a:pt x="1148" y="324"/>
                  </a:lnTo>
                  <a:lnTo>
                    <a:pt x="1147" y="326"/>
                  </a:lnTo>
                  <a:lnTo>
                    <a:pt x="1146" y="327"/>
                  </a:lnTo>
                  <a:lnTo>
                    <a:pt x="1146" y="329"/>
                  </a:lnTo>
                  <a:lnTo>
                    <a:pt x="1146" y="331"/>
                  </a:lnTo>
                  <a:lnTo>
                    <a:pt x="1145" y="332"/>
                  </a:lnTo>
                  <a:lnTo>
                    <a:pt x="1145" y="333"/>
                  </a:lnTo>
                  <a:lnTo>
                    <a:pt x="1145" y="334"/>
                  </a:lnTo>
                  <a:lnTo>
                    <a:pt x="1145" y="336"/>
                  </a:lnTo>
                  <a:lnTo>
                    <a:pt x="1145" y="337"/>
                  </a:lnTo>
                  <a:lnTo>
                    <a:pt x="1146" y="338"/>
                  </a:lnTo>
                  <a:lnTo>
                    <a:pt x="1146" y="339"/>
                  </a:lnTo>
                  <a:lnTo>
                    <a:pt x="1146" y="340"/>
                  </a:lnTo>
                  <a:lnTo>
                    <a:pt x="1147" y="341"/>
                  </a:lnTo>
                  <a:lnTo>
                    <a:pt x="1148" y="342"/>
                  </a:lnTo>
                  <a:lnTo>
                    <a:pt x="1148" y="343"/>
                  </a:lnTo>
                  <a:lnTo>
                    <a:pt x="1148" y="344"/>
                  </a:lnTo>
                  <a:lnTo>
                    <a:pt x="1149" y="345"/>
                  </a:lnTo>
                  <a:lnTo>
                    <a:pt x="1150" y="347"/>
                  </a:lnTo>
                  <a:lnTo>
                    <a:pt x="1152" y="354"/>
                  </a:lnTo>
                  <a:lnTo>
                    <a:pt x="1155" y="357"/>
                  </a:lnTo>
                  <a:lnTo>
                    <a:pt x="1156" y="357"/>
                  </a:lnTo>
                  <a:lnTo>
                    <a:pt x="1156" y="358"/>
                  </a:lnTo>
                  <a:lnTo>
                    <a:pt x="1157" y="358"/>
                  </a:lnTo>
                  <a:lnTo>
                    <a:pt x="1158" y="358"/>
                  </a:lnTo>
                  <a:lnTo>
                    <a:pt x="1167" y="363"/>
                  </a:lnTo>
                  <a:lnTo>
                    <a:pt x="1168" y="363"/>
                  </a:lnTo>
                  <a:lnTo>
                    <a:pt x="1169" y="363"/>
                  </a:lnTo>
                  <a:lnTo>
                    <a:pt x="1170" y="364"/>
                  </a:lnTo>
                  <a:lnTo>
                    <a:pt x="1171" y="364"/>
                  </a:lnTo>
                  <a:lnTo>
                    <a:pt x="1172" y="365"/>
                  </a:lnTo>
                  <a:lnTo>
                    <a:pt x="1173" y="365"/>
                  </a:lnTo>
                  <a:lnTo>
                    <a:pt x="1175" y="366"/>
                  </a:lnTo>
                  <a:lnTo>
                    <a:pt x="1176" y="366"/>
                  </a:lnTo>
                  <a:lnTo>
                    <a:pt x="1177" y="367"/>
                  </a:lnTo>
                  <a:lnTo>
                    <a:pt x="1178" y="368"/>
                  </a:lnTo>
                  <a:lnTo>
                    <a:pt x="1180" y="368"/>
                  </a:lnTo>
                  <a:lnTo>
                    <a:pt x="1181" y="369"/>
                  </a:lnTo>
                  <a:lnTo>
                    <a:pt x="1182" y="370"/>
                  </a:lnTo>
                  <a:lnTo>
                    <a:pt x="1183" y="370"/>
                  </a:lnTo>
                  <a:lnTo>
                    <a:pt x="1184" y="371"/>
                  </a:lnTo>
                  <a:lnTo>
                    <a:pt x="1185" y="371"/>
                  </a:lnTo>
                  <a:lnTo>
                    <a:pt x="1185" y="372"/>
                  </a:lnTo>
                  <a:lnTo>
                    <a:pt x="1186" y="372"/>
                  </a:lnTo>
                  <a:lnTo>
                    <a:pt x="1187" y="373"/>
                  </a:lnTo>
                  <a:lnTo>
                    <a:pt x="1196" y="374"/>
                  </a:lnTo>
                  <a:lnTo>
                    <a:pt x="1209" y="376"/>
                  </a:lnTo>
                  <a:lnTo>
                    <a:pt x="1224" y="380"/>
                  </a:lnTo>
                  <a:lnTo>
                    <a:pt x="1225" y="380"/>
                  </a:lnTo>
                  <a:lnTo>
                    <a:pt x="1225" y="381"/>
                  </a:lnTo>
                  <a:lnTo>
                    <a:pt x="1226" y="381"/>
                  </a:lnTo>
                  <a:lnTo>
                    <a:pt x="1227" y="381"/>
                  </a:lnTo>
                  <a:lnTo>
                    <a:pt x="1228" y="381"/>
                  </a:lnTo>
                  <a:lnTo>
                    <a:pt x="1235" y="383"/>
                  </a:lnTo>
                  <a:lnTo>
                    <a:pt x="1236" y="383"/>
                  </a:lnTo>
                  <a:lnTo>
                    <a:pt x="1237" y="383"/>
                  </a:lnTo>
                  <a:lnTo>
                    <a:pt x="1238" y="383"/>
                  </a:lnTo>
                  <a:lnTo>
                    <a:pt x="1239" y="383"/>
                  </a:lnTo>
                  <a:lnTo>
                    <a:pt x="1250" y="380"/>
                  </a:lnTo>
                  <a:lnTo>
                    <a:pt x="1265" y="383"/>
                  </a:lnTo>
                  <a:lnTo>
                    <a:pt x="1274" y="385"/>
                  </a:lnTo>
                  <a:lnTo>
                    <a:pt x="1275" y="385"/>
                  </a:lnTo>
                  <a:lnTo>
                    <a:pt x="1275" y="386"/>
                  </a:lnTo>
                  <a:lnTo>
                    <a:pt x="1276" y="386"/>
                  </a:lnTo>
                  <a:lnTo>
                    <a:pt x="1277" y="386"/>
                  </a:lnTo>
                  <a:lnTo>
                    <a:pt x="1287" y="390"/>
                  </a:lnTo>
                  <a:lnTo>
                    <a:pt x="1289" y="390"/>
                  </a:lnTo>
                  <a:lnTo>
                    <a:pt x="1289" y="391"/>
                  </a:lnTo>
                  <a:lnTo>
                    <a:pt x="1290" y="391"/>
                  </a:lnTo>
                  <a:lnTo>
                    <a:pt x="1292" y="392"/>
                  </a:lnTo>
                  <a:lnTo>
                    <a:pt x="1293" y="392"/>
                  </a:lnTo>
                  <a:lnTo>
                    <a:pt x="1294" y="393"/>
                  </a:lnTo>
                  <a:lnTo>
                    <a:pt x="1296" y="393"/>
                  </a:lnTo>
                  <a:lnTo>
                    <a:pt x="1298" y="394"/>
                  </a:lnTo>
                  <a:lnTo>
                    <a:pt x="1299" y="395"/>
                  </a:lnTo>
                  <a:lnTo>
                    <a:pt x="1301" y="397"/>
                  </a:lnTo>
                  <a:lnTo>
                    <a:pt x="1303" y="398"/>
                  </a:lnTo>
                  <a:lnTo>
                    <a:pt x="1305" y="399"/>
                  </a:lnTo>
                  <a:lnTo>
                    <a:pt x="1307" y="401"/>
                  </a:lnTo>
                  <a:lnTo>
                    <a:pt x="1309" y="402"/>
                  </a:lnTo>
                  <a:lnTo>
                    <a:pt x="1311" y="404"/>
                  </a:lnTo>
                  <a:lnTo>
                    <a:pt x="1314" y="406"/>
                  </a:lnTo>
                  <a:lnTo>
                    <a:pt x="1316" y="408"/>
                  </a:lnTo>
                  <a:lnTo>
                    <a:pt x="1322" y="412"/>
                  </a:lnTo>
                  <a:lnTo>
                    <a:pt x="1325" y="415"/>
                  </a:lnTo>
                  <a:lnTo>
                    <a:pt x="1328" y="417"/>
                  </a:lnTo>
                  <a:lnTo>
                    <a:pt x="1331" y="419"/>
                  </a:lnTo>
                  <a:lnTo>
                    <a:pt x="1333" y="422"/>
                  </a:lnTo>
                  <a:lnTo>
                    <a:pt x="1336" y="424"/>
                  </a:lnTo>
                  <a:lnTo>
                    <a:pt x="1339" y="427"/>
                  </a:lnTo>
                  <a:lnTo>
                    <a:pt x="1342" y="429"/>
                  </a:lnTo>
                  <a:lnTo>
                    <a:pt x="1344" y="431"/>
                  </a:lnTo>
                  <a:lnTo>
                    <a:pt x="1346" y="433"/>
                  </a:lnTo>
                  <a:lnTo>
                    <a:pt x="1348" y="435"/>
                  </a:lnTo>
                  <a:lnTo>
                    <a:pt x="1350" y="437"/>
                  </a:lnTo>
                  <a:lnTo>
                    <a:pt x="1352" y="439"/>
                  </a:lnTo>
                  <a:lnTo>
                    <a:pt x="1353" y="440"/>
                  </a:lnTo>
                  <a:lnTo>
                    <a:pt x="1355" y="441"/>
                  </a:lnTo>
                  <a:lnTo>
                    <a:pt x="1356" y="443"/>
                  </a:lnTo>
                  <a:lnTo>
                    <a:pt x="1357" y="443"/>
                  </a:lnTo>
                  <a:lnTo>
                    <a:pt x="1357" y="444"/>
                  </a:lnTo>
                  <a:lnTo>
                    <a:pt x="1358" y="444"/>
                  </a:lnTo>
                  <a:lnTo>
                    <a:pt x="1358" y="445"/>
                  </a:lnTo>
                  <a:lnTo>
                    <a:pt x="1359" y="445"/>
                  </a:lnTo>
                  <a:lnTo>
                    <a:pt x="1360" y="446"/>
                  </a:lnTo>
                  <a:lnTo>
                    <a:pt x="1361" y="447"/>
                  </a:lnTo>
                  <a:lnTo>
                    <a:pt x="1362" y="448"/>
                  </a:lnTo>
                  <a:lnTo>
                    <a:pt x="1363" y="449"/>
                  </a:lnTo>
                  <a:lnTo>
                    <a:pt x="1365" y="450"/>
                  </a:lnTo>
                  <a:lnTo>
                    <a:pt x="1366" y="451"/>
                  </a:lnTo>
                  <a:lnTo>
                    <a:pt x="1367" y="453"/>
                  </a:lnTo>
                  <a:lnTo>
                    <a:pt x="1368" y="453"/>
                  </a:lnTo>
                  <a:lnTo>
                    <a:pt x="1370" y="455"/>
                  </a:lnTo>
                  <a:lnTo>
                    <a:pt x="1371" y="456"/>
                  </a:lnTo>
                  <a:lnTo>
                    <a:pt x="1373" y="457"/>
                  </a:lnTo>
                  <a:lnTo>
                    <a:pt x="1374" y="458"/>
                  </a:lnTo>
                  <a:lnTo>
                    <a:pt x="1376" y="459"/>
                  </a:lnTo>
                  <a:lnTo>
                    <a:pt x="1378" y="459"/>
                  </a:lnTo>
                  <a:lnTo>
                    <a:pt x="1379" y="460"/>
                  </a:lnTo>
                  <a:lnTo>
                    <a:pt x="1381" y="461"/>
                  </a:lnTo>
                  <a:lnTo>
                    <a:pt x="1383" y="461"/>
                  </a:lnTo>
                  <a:lnTo>
                    <a:pt x="1385" y="461"/>
                  </a:lnTo>
                  <a:lnTo>
                    <a:pt x="1386" y="461"/>
                  </a:lnTo>
                  <a:lnTo>
                    <a:pt x="1388" y="462"/>
                  </a:lnTo>
                  <a:lnTo>
                    <a:pt x="1390" y="462"/>
                  </a:lnTo>
                  <a:lnTo>
                    <a:pt x="1391" y="462"/>
                  </a:lnTo>
                  <a:lnTo>
                    <a:pt x="1393" y="462"/>
                  </a:lnTo>
                  <a:lnTo>
                    <a:pt x="1395" y="462"/>
                  </a:lnTo>
                  <a:lnTo>
                    <a:pt x="1396" y="462"/>
                  </a:lnTo>
                  <a:lnTo>
                    <a:pt x="1398" y="462"/>
                  </a:lnTo>
                  <a:lnTo>
                    <a:pt x="1399" y="462"/>
                  </a:lnTo>
                  <a:lnTo>
                    <a:pt x="1401" y="462"/>
                  </a:lnTo>
                  <a:lnTo>
                    <a:pt x="1402" y="463"/>
                  </a:lnTo>
                  <a:lnTo>
                    <a:pt x="1403" y="463"/>
                  </a:lnTo>
                  <a:lnTo>
                    <a:pt x="1404" y="463"/>
                  </a:lnTo>
                  <a:lnTo>
                    <a:pt x="1405" y="463"/>
                  </a:lnTo>
                  <a:lnTo>
                    <a:pt x="1406" y="463"/>
                  </a:lnTo>
                  <a:lnTo>
                    <a:pt x="1406" y="464"/>
                  </a:lnTo>
                  <a:lnTo>
                    <a:pt x="1408" y="470"/>
                  </a:lnTo>
                  <a:lnTo>
                    <a:pt x="1409" y="470"/>
                  </a:lnTo>
                  <a:lnTo>
                    <a:pt x="1409" y="471"/>
                  </a:lnTo>
                  <a:lnTo>
                    <a:pt x="1409" y="472"/>
                  </a:lnTo>
                  <a:lnTo>
                    <a:pt x="1408" y="472"/>
                  </a:lnTo>
                  <a:lnTo>
                    <a:pt x="1408" y="473"/>
                  </a:lnTo>
                  <a:lnTo>
                    <a:pt x="1404" y="481"/>
                  </a:lnTo>
                  <a:lnTo>
                    <a:pt x="1410" y="486"/>
                  </a:lnTo>
                  <a:lnTo>
                    <a:pt x="1410" y="487"/>
                  </a:lnTo>
                  <a:lnTo>
                    <a:pt x="1411" y="487"/>
                  </a:lnTo>
                  <a:lnTo>
                    <a:pt x="1411" y="488"/>
                  </a:lnTo>
                  <a:lnTo>
                    <a:pt x="1411" y="489"/>
                  </a:lnTo>
                  <a:lnTo>
                    <a:pt x="1412" y="490"/>
                  </a:lnTo>
                  <a:lnTo>
                    <a:pt x="1416" y="499"/>
                  </a:lnTo>
                  <a:lnTo>
                    <a:pt x="1417" y="511"/>
                  </a:lnTo>
                  <a:lnTo>
                    <a:pt x="1421" y="522"/>
                  </a:lnTo>
                  <a:lnTo>
                    <a:pt x="1426" y="535"/>
                  </a:lnTo>
                  <a:lnTo>
                    <a:pt x="1428" y="548"/>
                  </a:lnTo>
                  <a:lnTo>
                    <a:pt x="1439" y="563"/>
                  </a:lnTo>
                  <a:lnTo>
                    <a:pt x="1449" y="577"/>
                  </a:lnTo>
                  <a:lnTo>
                    <a:pt x="1455" y="591"/>
                  </a:lnTo>
                  <a:lnTo>
                    <a:pt x="1456" y="592"/>
                  </a:lnTo>
                  <a:lnTo>
                    <a:pt x="1456" y="593"/>
                  </a:lnTo>
                  <a:lnTo>
                    <a:pt x="1441" y="602"/>
                  </a:lnTo>
                  <a:lnTo>
                    <a:pt x="1433" y="612"/>
                  </a:lnTo>
                  <a:lnTo>
                    <a:pt x="1428" y="615"/>
                  </a:lnTo>
                  <a:lnTo>
                    <a:pt x="1424" y="620"/>
                  </a:lnTo>
                  <a:lnTo>
                    <a:pt x="1425" y="627"/>
                  </a:lnTo>
                  <a:lnTo>
                    <a:pt x="1430" y="632"/>
                  </a:lnTo>
                  <a:lnTo>
                    <a:pt x="1428" y="637"/>
                  </a:lnTo>
                  <a:lnTo>
                    <a:pt x="1428" y="643"/>
                  </a:lnTo>
                  <a:lnTo>
                    <a:pt x="1435" y="650"/>
                  </a:lnTo>
                  <a:lnTo>
                    <a:pt x="1428" y="658"/>
                  </a:lnTo>
                  <a:lnTo>
                    <a:pt x="1423" y="661"/>
                  </a:lnTo>
                  <a:lnTo>
                    <a:pt x="1421" y="661"/>
                  </a:lnTo>
                  <a:lnTo>
                    <a:pt x="1421" y="663"/>
                  </a:lnTo>
                  <a:lnTo>
                    <a:pt x="1416" y="663"/>
                  </a:lnTo>
                  <a:lnTo>
                    <a:pt x="1415" y="664"/>
                  </a:lnTo>
                  <a:lnTo>
                    <a:pt x="1402" y="665"/>
                  </a:lnTo>
                  <a:lnTo>
                    <a:pt x="1400" y="666"/>
                  </a:lnTo>
                  <a:lnTo>
                    <a:pt x="1395" y="667"/>
                  </a:lnTo>
                  <a:lnTo>
                    <a:pt x="1390" y="670"/>
                  </a:lnTo>
                  <a:lnTo>
                    <a:pt x="1384" y="678"/>
                  </a:lnTo>
                  <a:lnTo>
                    <a:pt x="1374" y="670"/>
                  </a:lnTo>
                  <a:lnTo>
                    <a:pt x="1352" y="672"/>
                  </a:lnTo>
                  <a:lnTo>
                    <a:pt x="1344" y="676"/>
                  </a:lnTo>
                  <a:lnTo>
                    <a:pt x="1341" y="679"/>
                  </a:lnTo>
                  <a:lnTo>
                    <a:pt x="1313" y="696"/>
                  </a:lnTo>
                  <a:lnTo>
                    <a:pt x="1288" y="724"/>
                  </a:lnTo>
                  <a:lnTo>
                    <a:pt x="1288" y="726"/>
                  </a:lnTo>
                  <a:lnTo>
                    <a:pt x="1262" y="754"/>
                  </a:lnTo>
                  <a:lnTo>
                    <a:pt x="1250" y="760"/>
                  </a:lnTo>
                  <a:lnTo>
                    <a:pt x="1248" y="762"/>
                  </a:lnTo>
                  <a:lnTo>
                    <a:pt x="1246" y="760"/>
                  </a:lnTo>
                  <a:lnTo>
                    <a:pt x="1236" y="759"/>
                  </a:lnTo>
                  <a:lnTo>
                    <a:pt x="1235" y="758"/>
                  </a:lnTo>
                  <a:lnTo>
                    <a:pt x="1226" y="757"/>
                  </a:lnTo>
                  <a:lnTo>
                    <a:pt x="1225" y="756"/>
                  </a:lnTo>
                  <a:lnTo>
                    <a:pt x="1218" y="756"/>
                  </a:lnTo>
                  <a:lnTo>
                    <a:pt x="1214" y="760"/>
                  </a:lnTo>
                  <a:lnTo>
                    <a:pt x="1215" y="765"/>
                  </a:lnTo>
                  <a:lnTo>
                    <a:pt x="1214" y="766"/>
                  </a:lnTo>
                  <a:lnTo>
                    <a:pt x="1214" y="771"/>
                  </a:lnTo>
                  <a:lnTo>
                    <a:pt x="1212" y="775"/>
                  </a:lnTo>
                  <a:lnTo>
                    <a:pt x="1213" y="778"/>
                  </a:lnTo>
                  <a:lnTo>
                    <a:pt x="1212" y="780"/>
                  </a:lnTo>
                  <a:lnTo>
                    <a:pt x="1210" y="793"/>
                  </a:lnTo>
                  <a:lnTo>
                    <a:pt x="1208" y="799"/>
                  </a:lnTo>
                  <a:lnTo>
                    <a:pt x="1206" y="801"/>
                  </a:lnTo>
                  <a:lnTo>
                    <a:pt x="1204" y="806"/>
                  </a:lnTo>
                  <a:lnTo>
                    <a:pt x="1207" y="849"/>
                  </a:lnTo>
                  <a:lnTo>
                    <a:pt x="1206" y="851"/>
                  </a:lnTo>
                  <a:lnTo>
                    <a:pt x="1206" y="855"/>
                  </a:lnTo>
                  <a:lnTo>
                    <a:pt x="1204" y="855"/>
                  </a:lnTo>
                  <a:lnTo>
                    <a:pt x="1204" y="858"/>
                  </a:lnTo>
                  <a:lnTo>
                    <a:pt x="1200" y="864"/>
                  </a:lnTo>
                  <a:lnTo>
                    <a:pt x="1186" y="864"/>
                  </a:lnTo>
                  <a:lnTo>
                    <a:pt x="1174" y="867"/>
                  </a:lnTo>
                  <a:lnTo>
                    <a:pt x="1172" y="868"/>
                  </a:lnTo>
                  <a:lnTo>
                    <a:pt x="1154" y="869"/>
                  </a:lnTo>
                  <a:lnTo>
                    <a:pt x="1153" y="870"/>
                  </a:lnTo>
                  <a:lnTo>
                    <a:pt x="1134" y="871"/>
                  </a:lnTo>
                  <a:lnTo>
                    <a:pt x="1132" y="873"/>
                  </a:lnTo>
                  <a:lnTo>
                    <a:pt x="1115" y="874"/>
                  </a:lnTo>
                  <a:lnTo>
                    <a:pt x="1113" y="875"/>
                  </a:lnTo>
                  <a:lnTo>
                    <a:pt x="1101" y="876"/>
                  </a:lnTo>
                  <a:lnTo>
                    <a:pt x="1100" y="877"/>
                  </a:lnTo>
                  <a:lnTo>
                    <a:pt x="1086" y="879"/>
                  </a:lnTo>
                  <a:lnTo>
                    <a:pt x="1085" y="881"/>
                  </a:lnTo>
                  <a:lnTo>
                    <a:pt x="1072" y="883"/>
                  </a:lnTo>
                  <a:lnTo>
                    <a:pt x="1070" y="884"/>
                  </a:lnTo>
                  <a:lnTo>
                    <a:pt x="1056" y="886"/>
                  </a:lnTo>
                  <a:lnTo>
                    <a:pt x="1054" y="888"/>
                  </a:lnTo>
                  <a:lnTo>
                    <a:pt x="1049" y="888"/>
                  </a:lnTo>
                  <a:lnTo>
                    <a:pt x="1047" y="889"/>
                  </a:lnTo>
                  <a:lnTo>
                    <a:pt x="1041" y="890"/>
                  </a:lnTo>
                  <a:lnTo>
                    <a:pt x="1040" y="891"/>
                  </a:lnTo>
                  <a:lnTo>
                    <a:pt x="1034" y="891"/>
                  </a:lnTo>
                  <a:lnTo>
                    <a:pt x="1033" y="893"/>
                  </a:lnTo>
                  <a:lnTo>
                    <a:pt x="1027" y="893"/>
                  </a:lnTo>
                  <a:lnTo>
                    <a:pt x="1023" y="897"/>
                  </a:lnTo>
                  <a:lnTo>
                    <a:pt x="1025" y="909"/>
                  </a:lnTo>
                  <a:lnTo>
                    <a:pt x="1028" y="914"/>
                  </a:lnTo>
                  <a:lnTo>
                    <a:pt x="1029" y="918"/>
                  </a:lnTo>
                  <a:lnTo>
                    <a:pt x="1032" y="923"/>
                  </a:lnTo>
                  <a:lnTo>
                    <a:pt x="1033" y="932"/>
                  </a:lnTo>
                  <a:lnTo>
                    <a:pt x="1035" y="934"/>
                  </a:lnTo>
                  <a:lnTo>
                    <a:pt x="1036" y="953"/>
                  </a:lnTo>
                  <a:lnTo>
                    <a:pt x="1070" y="984"/>
                  </a:lnTo>
                  <a:lnTo>
                    <a:pt x="1073" y="1001"/>
                  </a:lnTo>
                  <a:lnTo>
                    <a:pt x="1080" y="1010"/>
                  </a:lnTo>
                  <a:lnTo>
                    <a:pt x="1080" y="1018"/>
                  </a:lnTo>
                  <a:lnTo>
                    <a:pt x="1079" y="1020"/>
                  </a:lnTo>
                  <a:lnTo>
                    <a:pt x="1063" y="1020"/>
                  </a:lnTo>
                  <a:lnTo>
                    <a:pt x="1061" y="1022"/>
                  </a:lnTo>
                  <a:lnTo>
                    <a:pt x="1060" y="1021"/>
                  </a:lnTo>
                  <a:lnTo>
                    <a:pt x="1048" y="1026"/>
                  </a:lnTo>
                  <a:lnTo>
                    <a:pt x="1041" y="1030"/>
                  </a:lnTo>
                  <a:lnTo>
                    <a:pt x="1039" y="1030"/>
                  </a:lnTo>
                  <a:lnTo>
                    <a:pt x="1036" y="1033"/>
                  </a:lnTo>
                  <a:lnTo>
                    <a:pt x="1036" y="1049"/>
                  </a:lnTo>
                  <a:lnTo>
                    <a:pt x="1038" y="1052"/>
                  </a:lnTo>
                  <a:lnTo>
                    <a:pt x="1046" y="1053"/>
                  </a:lnTo>
                  <a:lnTo>
                    <a:pt x="1046" y="1054"/>
                  </a:lnTo>
                  <a:lnTo>
                    <a:pt x="1054" y="1055"/>
                  </a:lnTo>
                  <a:lnTo>
                    <a:pt x="1057" y="1058"/>
                  </a:lnTo>
                  <a:lnTo>
                    <a:pt x="1058" y="1089"/>
                  </a:lnTo>
                  <a:lnTo>
                    <a:pt x="1040" y="1090"/>
                  </a:lnTo>
                  <a:lnTo>
                    <a:pt x="1033" y="1083"/>
                  </a:lnTo>
                  <a:lnTo>
                    <a:pt x="1031" y="1083"/>
                  </a:lnTo>
                  <a:lnTo>
                    <a:pt x="1030" y="1082"/>
                  </a:lnTo>
                  <a:lnTo>
                    <a:pt x="1027" y="1082"/>
                  </a:lnTo>
                  <a:lnTo>
                    <a:pt x="1021" y="1079"/>
                  </a:lnTo>
                  <a:lnTo>
                    <a:pt x="1013" y="1078"/>
                  </a:lnTo>
                  <a:lnTo>
                    <a:pt x="1012" y="1077"/>
                  </a:lnTo>
                  <a:lnTo>
                    <a:pt x="1009" y="1077"/>
                  </a:lnTo>
                  <a:lnTo>
                    <a:pt x="1003" y="1073"/>
                  </a:lnTo>
                  <a:lnTo>
                    <a:pt x="1002" y="1074"/>
                  </a:lnTo>
                  <a:lnTo>
                    <a:pt x="998" y="1070"/>
                  </a:lnTo>
                  <a:lnTo>
                    <a:pt x="996" y="1070"/>
                  </a:lnTo>
                  <a:lnTo>
                    <a:pt x="993" y="1067"/>
                  </a:lnTo>
                  <a:lnTo>
                    <a:pt x="989" y="1068"/>
                  </a:lnTo>
                  <a:lnTo>
                    <a:pt x="986" y="1074"/>
                  </a:lnTo>
                  <a:lnTo>
                    <a:pt x="983" y="1077"/>
                  </a:lnTo>
                  <a:lnTo>
                    <a:pt x="967" y="1078"/>
                  </a:lnTo>
                  <a:lnTo>
                    <a:pt x="929" y="1051"/>
                  </a:lnTo>
                  <a:lnTo>
                    <a:pt x="918" y="1050"/>
                  </a:lnTo>
                  <a:lnTo>
                    <a:pt x="917" y="1049"/>
                  </a:lnTo>
                  <a:lnTo>
                    <a:pt x="913" y="1048"/>
                  </a:lnTo>
                  <a:lnTo>
                    <a:pt x="912" y="1049"/>
                  </a:lnTo>
                  <a:lnTo>
                    <a:pt x="910" y="1048"/>
                  </a:lnTo>
                  <a:lnTo>
                    <a:pt x="908" y="1048"/>
                  </a:lnTo>
                  <a:lnTo>
                    <a:pt x="904" y="1042"/>
                  </a:lnTo>
                  <a:lnTo>
                    <a:pt x="904" y="1038"/>
                  </a:lnTo>
                  <a:lnTo>
                    <a:pt x="897" y="1034"/>
                  </a:lnTo>
                  <a:lnTo>
                    <a:pt x="895" y="1035"/>
                  </a:lnTo>
                  <a:lnTo>
                    <a:pt x="892" y="1033"/>
                  </a:lnTo>
                  <a:lnTo>
                    <a:pt x="888" y="1033"/>
                  </a:lnTo>
                  <a:lnTo>
                    <a:pt x="886" y="1032"/>
                  </a:lnTo>
                  <a:lnTo>
                    <a:pt x="882" y="1033"/>
                  </a:lnTo>
                  <a:lnTo>
                    <a:pt x="880" y="1031"/>
                  </a:lnTo>
                  <a:lnTo>
                    <a:pt x="876" y="1031"/>
                  </a:lnTo>
                  <a:lnTo>
                    <a:pt x="875" y="1030"/>
                  </a:lnTo>
                  <a:lnTo>
                    <a:pt x="856" y="1032"/>
                  </a:lnTo>
                  <a:lnTo>
                    <a:pt x="854" y="1030"/>
                  </a:lnTo>
                  <a:lnTo>
                    <a:pt x="824" y="1032"/>
                  </a:lnTo>
                  <a:lnTo>
                    <a:pt x="821" y="1030"/>
                  </a:lnTo>
                  <a:lnTo>
                    <a:pt x="789" y="1032"/>
                  </a:lnTo>
                  <a:lnTo>
                    <a:pt x="785" y="1031"/>
                  </a:lnTo>
                  <a:lnTo>
                    <a:pt x="771" y="1032"/>
                  </a:lnTo>
                  <a:lnTo>
                    <a:pt x="765" y="1029"/>
                  </a:lnTo>
                  <a:lnTo>
                    <a:pt x="758" y="1029"/>
                  </a:lnTo>
                  <a:lnTo>
                    <a:pt x="757" y="1031"/>
                  </a:lnTo>
                  <a:lnTo>
                    <a:pt x="750" y="1032"/>
                  </a:lnTo>
                  <a:lnTo>
                    <a:pt x="748" y="1031"/>
                  </a:lnTo>
                  <a:lnTo>
                    <a:pt x="746" y="1033"/>
                  </a:lnTo>
                  <a:lnTo>
                    <a:pt x="744" y="1033"/>
                  </a:lnTo>
                  <a:lnTo>
                    <a:pt x="736" y="1043"/>
                  </a:lnTo>
                  <a:lnTo>
                    <a:pt x="734" y="1049"/>
                  </a:lnTo>
                  <a:lnTo>
                    <a:pt x="731" y="1052"/>
                  </a:lnTo>
                  <a:lnTo>
                    <a:pt x="731" y="1054"/>
                  </a:lnTo>
                  <a:lnTo>
                    <a:pt x="696" y="1059"/>
                  </a:lnTo>
                  <a:lnTo>
                    <a:pt x="691" y="1056"/>
                  </a:lnTo>
                  <a:lnTo>
                    <a:pt x="688" y="1055"/>
                  </a:lnTo>
                  <a:lnTo>
                    <a:pt x="676" y="1050"/>
                  </a:lnTo>
                  <a:lnTo>
                    <a:pt x="669" y="1050"/>
                  </a:lnTo>
                  <a:lnTo>
                    <a:pt x="664" y="1053"/>
                  </a:lnTo>
                  <a:lnTo>
                    <a:pt x="647" y="1054"/>
                  </a:lnTo>
                  <a:lnTo>
                    <a:pt x="645" y="1055"/>
                  </a:lnTo>
                  <a:lnTo>
                    <a:pt x="638" y="1055"/>
                  </a:lnTo>
                  <a:lnTo>
                    <a:pt x="636" y="1057"/>
                  </a:lnTo>
                  <a:lnTo>
                    <a:pt x="625" y="1057"/>
                  </a:lnTo>
                  <a:lnTo>
                    <a:pt x="620" y="1059"/>
                  </a:lnTo>
                  <a:lnTo>
                    <a:pt x="616" y="1062"/>
                  </a:lnTo>
                  <a:lnTo>
                    <a:pt x="614" y="1061"/>
                  </a:lnTo>
                  <a:lnTo>
                    <a:pt x="613" y="1064"/>
                  </a:lnTo>
                  <a:lnTo>
                    <a:pt x="610" y="1064"/>
                  </a:lnTo>
                  <a:lnTo>
                    <a:pt x="606" y="1066"/>
                  </a:lnTo>
                  <a:lnTo>
                    <a:pt x="603" y="1067"/>
                  </a:lnTo>
                  <a:lnTo>
                    <a:pt x="601" y="1065"/>
                  </a:lnTo>
                  <a:lnTo>
                    <a:pt x="598" y="1065"/>
                  </a:lnTo>
                  <a:lnTo>
                    <a:pt x="592" y="1066"/>
                  </a:lnTo>
                  <a:lnTo>
                    <a:pt x="590" y="1065"/>
                  </a:lnTo>
                  <a:lnTo>
                    <a:pt x="580" y="1065"/>
                  </a:lnTo>
                  <a:lnTo>
                    <a:pt x="579" y="1064"/>
                  </a:lnTo>
                  <a:lnTo>
                    <a:pt x="575" y="1064"/>
                  </a:lnTo>
                  <a:lnTo>
                    <a:pt x="572" y="1064"/>
                  </a:lnTo>
                  <a:lnTo>
                    <a:pt x="569" y="1063"/>
                  </a:lnTo>
                  <a:lnTo>
                    <a:pt x="565" y="1063"/>
                  </a:lnTo>
                  <a:lnTo>
                    <a:pt x="536" y="1051"/>
                  </a:lnTo>
                  <a:lnTo>
                    <a:pt x="532" y="1047"/>
                  </a:lnTo>
                  <a:lnTo>
                    <a:pt x="529" y="1042"/>
                  </a:lnTo>
                  <a:lnTo>
                    <a:pt x="529" y="1039"/>
                  </a:lnTo>
                  <a:lnTo>
                    <a:pt x="526" y="1036"/>
                  </a:lnTo>
                  <a:lnTo>
                    <a:pt x="526" y="1033"/>
                  </a:lnTo>
                  <a:lnTo>
                    <a:pt x="525" y="1032"/>
                  </a:lnTo>
                  <a:lnTo>
                    <a:pt x="523" y="1027"/>
                  </a:lnTo>
                  <a:lnTo>
                    <a:pt x="522" y="1027"/>
                  </a:lnTo>
                  <a:lnTo>
                    <a:pt x="521" y="1025"/>
                  </a:lnTo>
                  <a:lnTo>
                    <a:pt x="518" y="1021"/>
                  </a:lnTo>
                  <a:lnTo>
                    <a:pt x="517" y="1021"/>
                  </a:lnTo>
                  <a:lnTo>
                    <a:pt x="516" y="1022"/>
                  </a:lnTo>
                  <a:lnTo>
                    <a:pt x="513" y="1022"/>
                  </a:lnTo>
                  <a:lnTo>
                    <a:pt x="511" y="1024"/>
                  </a:lnTo>
                  <a:lnTo>
                    <a:pt x="509" y="1024"/>
                  </a:lnTo>
                  <a:lnTo>
                    <a:pt x="495" y="1018"/>
                  </a:lnTo>
                  <a:lnTo>
                    <a:pt x="490" y="1018"/>
                  </a:lnTo>
                  <a:lnTo>
                    <a:pt x="490" y="1020"/>
                  </a:lnTo>
                  <a:lnTo>
                    <a:pt x="461" y="1036"/>
                  </a:lnTo>
                  <a:lnTo>
                    <a:pt x="458" y="1036"/>
                  </a:lnTo>
                  <a:lnTo>
                    <a:pt x="454" y="1039"/>
                  </a:lnTo>
                  <a:lnTo>
                    <a:pt x="438" y="1040"/>
                  </a:lnTo>
                  <a:lnTo>
                    <a:pt x="424" y="1030"/>
                  </a:lnTo>
                  <a:lnTo>
                    <a:pt x="411" y="1025"/>
                  </a:lnTo>
                  <a:lnTo>
                    <a:pt x="409" y="1022"/>
                  </a:lnTo>
                  <a:lnTo>
                    <a:pt x="404" y="1023"/>
                  </a:lnTo>
                  <a:lnTo>
                    <a:pt x="403" y="1021"/>
                  </a:lnTo>
                  <a:lnTo>
                    <a:pt x="393" y="1022"/>
                  </a:lnTo>
                  <a:lnTo>
                    <a:pt x="392" y="1021"/>
                  </a:lnTo>
                  <a:lnTo>
                    <a:pt x="385" y="1021"/>
                  </a:lnTo>
                  <a:lnTo>
                    <a:pt x="372" y="1010"/>
                  </a:lnTo>
                  <a:lnTo>
                    <a:pt x="370" y="1008"/>
                  </a:lnTo>
                  <a:lnTo>
                    <a:pt x="366" y="1008"/>
                  </a:lnTo>
                  <a:lnTo>
                    <a:pt x="363" y="1006"/>
                  </a:lnTo>
                  <a:lnTo>
                    <a:pt x="360" y="1006"/>
                  </a:lnTo>
                  <a:lnTo>
                    <a:pt x="359" y="1005"/>
                  </a:lnTo>
                  <a:lnTo>
                    <a:pt x="355" y="1005"/>
                  </a:lnTo>
                  <a:lnTo>
                    <a:pt x="352" y="1009"/>
                  </a:lnTo>
                  <a:lnTo>
                    <a:pt x="352" y="1011"/>
                  </a:lnTo>
                  <a:lnTo>
                    <a:pt x="342" y="1023"/>
                  </a:lnTo>
                  <a:lnTo>
                    <a:pt x="336" y="1025"/>
                  </a:lnTo>
                  <a:lnTo>
                    <a:pt x="335" y="1026"/>
                  </a:lnTo>
                  <a:lnTo>
                    <a:pt x="330" y="1027"/>
                  </a:lnTo>
                  <a:lnTo>
                    <a:pt x="329" y="1028"/>
                  </a:lnTo>
                  <a:lnTo>
                    <a:pt x="326" y="1028"/>
                  </a:lnTo>
                  <a:lnTo>
                    <a:pt x="321" y="1032"/>
                  </a:lnTo>
                  <a:lnTo>
                    <a:pt x="321" y="1034"/>
                  </a:lnTo>
                  <a:lnTo>
                    <a:pt x="317" y="1038"/>
                  </a:lnTo>
                  <a:lnTo>
                    <a:pt x="318" y="1040"/>
                  </a:lnTo>
                  <a:lnTo>
                    <a:pt x="314" y="1046"/>
                  </a:lnTo>
                  <a:lnTo>
                    <a:pt x="312" y="1056"/>
                  </a:lnTo>
                  <a:lnTo>
                    <a:pt x="310" y="1058"/>
                  </a:lnTo>
                  <a:lnTo>
                    <a:pt x="311" y="1061"/>
                  </a:lnTo>
                  <a:lnTo>
                    <a:pt x="307" y="1066"/>
                  </a:lnTo>
                  <a:lnTo>
                    <a:pt x="285" y="1067"/>
                  </a:lnTo>
                  <a:lnTo>
                    <a:pt x="280" y="1066"/>
                  </a:lnTo>
                  <a:lnTo>
                    <a:pt x="274" y="1066"/>
                  </a:lnTo>
                  <a:lnTo>
                    <a:pt x="273" y="1065"/>
                  </a:lnTo>
                  <a:lnTo>
                    <a:pt x="268" y="1066"/>
                  </a:lnTo>
                  <a:lnTo>
                    <a:pt x="264" y="1064"/>
                  </a:lnTo>
                  <a:lnTo>
                    <a:pt x="259" y="1065"/>
                  </a:lnTo>
                  <a:lnTo>
                    <a:pt x="257" y="1064"/>
                  </a:lnTo>
                  <a:lnTo>
                    <a:pt x="251" y="1063"/>
                  </a:lnTo>
                  <a:lnTo>
                    <a:pt x="228" y="1074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17" name="Freeform 10"/>
            <p:cNvSpPr/>
            <p:nvPr/>
          </p:nvSpPr>
          <p:spPr bwMode="auto">
            <a:xfrm>
              <a:off x="1211987" y="3235436"/>
              <a:ext cx="2552700" cy="1625600"/>
            </a:xfrm>
            <a:custGeom>
              <a:avLst/>
              <a:gdLst>
                <a:gd name="T0" fmla="*/ 2147483647 w 1395"/>
                <a:gd name="T1" fmla="*/ 2147483647 h 852"/>
                <a:gd name="T2" fmla="*/ 2147483647 w 1395"/>
                <a:gd name="T3" fmla="*/ 2147483647 h 852"/>
                <a:gd name="T4" fmla="*/ 2147483647 w 1395"/>
                <a:gd name="T5" fmla="*/ 2147483647 h 852"/>
                <a:gd name="T6" fmla="*/ 2147483647 w 1395"/>
                <a:gd name="T7" fmla="*/ 2147483647 h 852"/>
                <a:gd name="T8" fmla="*/ 2147483647 w 1395"/>
                <a:gd name="T9" fmla="*/ 2147483647 h 852"/>
                <a:gd name="T10" fmla="*/ 2147483647 w 1395"/>
                <a:gd name="T11" fmla="*/ 2147483647 h 852"/>
                <a:gd name="T12" fmla="*/ 2147483647 w 1395"/>
                <a:gd name="T13" fmla="*/ 2147483647 h 852"/>
                <a:gd name="T14" fmla="*/ 2147483647 w 1395"/>
                <a:gd name="T15" fmla="*/ 2147483647 h 852"/>
                <a:gd name="T16" fmla="*/ 2147483647 w 1395"/>
                <a:gd name="T17" fmla="*/ 2147483647 h 852"/>
                <a:gd name="T18" fmla="*/ 2147483647 w 1395"/>
                <a:gd name="T19" fmla="*/ 2147483647 h 852"/>
                <a:gd name="T20" fmla="*/ 2147483647 w 1395"/>
                <a:gd name="T21" fmla="*/ 2147483647 h 852"/>
                <a:gd name="T22" fmla="*/ 2147483647 w 1395"/>
                <a:gd name="T23" fmla="*/ 2147483647 h 852"/>
                <a:gd name="T24" fmla="*/ 2147483647 w 1395"/>
                <a:gd name="T25" fmla="*/ 2147483647 h 852"/>
                <a:gd name="T26" fmla="*/ 2147483647 w 1395"/>
                <a:gd name="T27" fmla="*/ 2147483647 h 852"/>
                <a:gd name="T28" fmla="*/ 2147483647 w 1395"/>
                <a:gd name="T29" fmla="*/ 2147483647 h 852"/>
                <a:gd name="T30" fmla="*/ 2147483647 w 1395"/>
                <a:gd name="T31" fmla="*/ 2147483647 h 852"/>
                <a:gd name="T32" fmla="*/ 2147483647 w 1395"/>
                <a:gd name="T33" fmla="*/ 2147483647 h 852"/>
                <a:gd name="T34" fmla="*/ 2147483647 w 1395"/>
                <a:gd name="T35" fmla="*/ 2147483647 h 852"/>
                <a:gd name="T36" fmla="*/ 2147483647 w 1395"/>
                <a:gd name="T37" fmla="*/ 2147483647 h 852"/>
                <a:gd name="T38" fmla="*/ 2147483647 w 1395"/>
                <a:gd name="T39" fmla="*/ 2147483647 h 852"/>
                <a:gd name="T40" fmla="*/ 2147483647 w 1395"/>
                <a:gd name="T41" fmla="*/ 2147483647 h 852"/>
                <a:gd name="T42" fmla="*/ 2147483647 w 1395"/>
                <a:gd name="T43" fmla="*/ 2147483647 h 852"/>
                <a:gd name="T44" fmla="*/ 2147483647 w 1395"/>
                <a:gd name="T45" fmla="*/ 2147483647 h 852"/>
                <a:gd name="T46" fmla="*/ 2147483647 w 1395"/>
                <a:gd name="T47" fmla="*/ 2147483647 h 852"/>
                <a:gd name="T48" fmla="*/ 2147483647 w 1395"/>
                <a:gd name="T49" fmla="*/ 2147483647 h 852"/>
                <a:gd name="T50" fmla="*/ 2147483647 w 1395"/>
                <a:gd name="T51" fmla="*/ 2147483647 h 852"/>
                <a:gd name="T52" fmla="*/ 2147483647 w 1395"/>
                <a:gd name="T53" fmla="*/ 2147483647 h 852"/>
                <a:gd name="T54" fmla="*/ 2147483647 w 1395"/>
                <a:gd name="T55" fmla="*/ 2147483647 h 852"/>
                <a:gd name="T56" fmla="*/ 2147483647 w 1395"/>
                <a:gd name="T57" fmla="*/ 2147483647 h 852"/>
                <a:gd name="T58" fmla="*/ 2147483647 w 1395"/>
                <a:gd name="T59" fmla="*/ 2147483647 h 852"/>
                <a:gd name="T60" fmla="*/ 2147483647 w 1395"/>
                <a:gd name="T61" fmla="*/ 2147483647 h 852"/>
                <a:gd name="T62" fmla="*/ 2147483647 w 1395"/>
                <a:gd name="T63" fmla="*/ 2147483647 h 852"/>
                <a:gd name="T64" fmla="*/ 2147483647 w 1395"/>
                <a:gd name="T65" fmla="*/ 2147483647 h 852"/>
                <a:gd name="T66" fmla="*/ 2147483647 w 1395"/>
                <a:gd name="T67" fmla="*/ 2147483647 h 852"/>
                <a:gd name="T68" fmla="*/ 2147483647 w 1395"/>
                <a:gd name="T69" fmla="*/ 2147483647 h 852"/>
                <a:gd name="T70" fmla="*/ 2147483647 w 1395"/>
                <a:gd name="T71" fmla="*/ 2147483647 h 852"/>
                <a:gd name="T72" fmla="*/ 2147483647 w 1395"/>
                <a:gd name="T73" fmla="*/ 2147483647 h 852"/>
                <a:gd name="T74" fmla="*/ 2147483647 w 1395"/>
                <a:gd name="T75" fmla="*/ 2147483647 h 852"/>
                <a:gd name="T76" fmla="*/ 2147483647 w 1395"/>
                <a:gd name="T77" fmla="*/ 2147483647 h 852"/>
                <a:gd name="T78" fmla="*/ 2147483647 w 1395"/>
                <a:gd name="T79" fmla="*/ 2147483647 h 852"/>
                <a:gd name="T80" fmla="*/ 2147483647 w 1395"/>
                <a:gd name="T81" fmla="*/ 2147483647 h 852"/>
                <a:gd name="T82" fmla="*/ 2147483647 w 1395"/>
                <a:gd name="T83" fmla="*/ 2147483647 h 852"/>
                <a:gd name="T84" fmla="*/ 2147483647 w 1395"/>
                <a:gd name="T85" fmla="*/ 2147483647 h 852"/>
                <a:gd name="T86" fmla="*/ 2147483647 w 1395"/>
                <a:gd name="T87" fmla="*/ 2147483647 h 852"/>
                <a:gd name="T88" fmla="*/ 2147483647 w 1395"/>
                <a:gd name="T89" fmla="*/ 2147483647 h 852"/>
                <a:gd name="T90" fmla="*/ 2147483647 w 1395"/>
                <a:gd name="T91" fmla="*/ 2147483647 h 852"/>
                <a:gd name="T92" fmla="*/ 2147483647 w 1395"/>
                <a:gd name="T93" fmla="*/ 2147483647 h 852"/>
                <a:gd name="T94" fmla="*/ 2147483647 w 1395"/>
                <a:gd name="T95" fmla="*/ 2147483647 h 852"/>
                <a:gd name="T96" fmla="*/ 2147483647 w 1395"/>
                <a:gd name="T97" fmla="*/ 2147483647 h 852"/>
                <a:gd name="T98" fmla="*/ 2147483647 w 1395"/>
                <a:gd name="T99" fmla="*/ 2147483647 h 852"/>
                <a:gd name="T100" fmla="*/ 2147483647 w 1395"/>
                <a:gd name="T101" fmla="*/ 2147483647 h 852"/>
                <a:gd name="T102" fmla="*/ 2147483647 w 1395"/>
                <a:gd name="T103" fmla="*/ 2147483647 h 852"/>
                <a:gd name="T104" fmla="*/ 2147483647 w 1395"/>
                <a:gd name="T105" fmla="*/ 2147483647 h 852"/>
                <a:gd name="T106" fmla="*/ 2147483647 w 1395"/>
                <a:gd name="T107" fmla="*/ 2147483647 h 852"/>
                <a:gd name="T108" fmla="*/ 2147483647 w 1395"/>
                <a:gd name="T109" fmla="*/ 2147483647 h 852"/>
                <a:gd name="T110" fmla="*/ 2147483647 w 1395"/>
                <a:gd name="T111" fmla="*/ 2147483647 h 852"/>
                <a:gd name="T112" fmla="*/ 2147483647 w 1395"/>
                <a:gd name="T113" fmla="*/ 2147483647 h 852"/>
                <a:gd name="T114" fmla="*/ 2147483647 w 1395"/>
                <a:gd name="T115" fmla="*/ 2147483647 h 852"/>
                <a:gd name="T116" fmla="*/ 2147483647 w 1395"/>
                <a:gd name="T117" fmla="*/ 2147483647 h 852"/>
                <a:gd name="T118" fmla="*/ 2147483647 w 1395"/>
                <a:gd name="T119" fmla="*/ 2147483647 h 852"/>
                <a:gd name="T120" fmla="*/ 2147483647 w 1395"/>
                <a:gd name="T121" fmla="*/ 2147483647 h 8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95"/>
                <a:gd name="T184" fmla="*/ 0 h 852"/>
                <a:gd name="T185" fmla="*/ 1395 w 1395"/>
                <a:gd name="T186" fmla="*/ 852 h 8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95" h="852">
                  <a:moveTo>
                    <a:pt x="1314" y="779"/>
                  </a:moveTo>
                  <a:lnTo>
                    <a:pt x="1311" y="775"/>
                  </a:lnTo>
                  <a:lnTo>
                    <a:pt x="1311" y="774"/>
                  </a:lnTo>
                  <a:lnTo>
                    <a:pt x="1310" y="774"/>
                  </a:lnTo>
                  <a:lnTo>
                    <a:pt x="1309" y="773"/>
                  </a:lnTo>
                  <a:lnTo>
                    <a:pt x="1309" y="772"/>
                  </a:lnTo>
                  <a:lnTo>
                    <a:pt x="1308" y="771"/>
                  </a:lnTo>
                  <a:lnTo>
                    <a:pt x="1307" y="770"/>
                  </a:lnTo>
                  <a:lnTo>
                    <a:pt x="1306" y="769"/>
                  </a:lnTo>
                  <a:lnTo>
                    <a:pt x="1305" y="768"/>
                  </a:lnTo>
                  <a:lnTo>
                    <a:pt x="1304" y="767"/>
                  </a:lnTo>
                  <a:lnTo>
                    <a:pt x="1303" y="766"/>
                  </a:lnTo>
                  <a:lnTo>
                    <a:pt x="1302" y="766"/>
                  </a:lnTo>
                  <a:lnTo>
                    <a:pt x="1302" y="765"/>
                  </a:lnTo>
                  <a:lnTo>
                    <a:pt x="1301" y="765"/>
                  </a:lnTo>
                  <a:lnTo>
                    <a:pt x="1300" y="764"/>
                  </a:lnTo>
                  <a:lnTo>
                    <a:pt x="1299" y="763"/>
                  </a:lnTo>
                  <a:lnTo>
                    <a:pt x="1298" y="763"/>
                  </a:lnTo>
                  <a:lnTo>
                    <a:pt x="1298" y="762"/>
                  </a:lnTo>
                  <a:lnTo>
                    <a:pt x="1296" y="761"/>
                  </a:lnTo>
                  <a:lnTo>
                    <a:pt x="1295" y="761"/>
                  </a:lnTo>
                  <a:lnTo>
                    <a:pt x="1295" y="760"/>
                  </a:lnTo>
                  <a:lnTo>
                    <a:pt x="1294" y="760"/>
                  </a:lnTo>
                  <a:lnTo>
                    <a:pt x="1291" y="758"/>
                  </a:lnTo>
                  <a:lnTo>
                    <a:pt x="1286" y="753"/>
                  </a:lnTo>
                  <a:lnTo>
                    <a:pt x="1285" y="753"/>
                  </a:lnTo>
                  <a:lnTo>
                    <a:pt x="1285" y="752"/>
                  </a:lnTo>
                  <a:lnTo>
                    <a:pt x="1284" y="752"/>
                  </a:lnTo>
                  <a:lnTo>
                    <a:pt x="1284" y="753"/>
                  </a:lnTo>
                  <a:lnTo>
                    <a:pt x="1283" y="754"/>
                  </a:lnTo>
                  <a:lnTo>
                    <a:pt x="1282" y="754"/>
                  </a:lnTo>
                  <a:lnTo>
                    <a:pt x="1282" y="755"/>
                  </a:lnTo>
                  <a:lnTo>
                    <a:pt x="1281" y="756"/>
                  </a:lnTo>
                  <a:lnTo>
                    <a:pt x="1281" y="757"/>
                  </a:lnTo>
                  <a:lnTo>
                    <a:pt x="1280" y="757"/>
                  </a:lnTo>
                  <a:lnTo>
                    <a:pt x="1280" y="758"/>
                  </a:lnTo>
                  <a:lnTo>
                    <a:pt x="1279" y="758"/>
                  </a:lnTo>
                  <a:lnTo>
                    <a:pt x="1279" y="759"/>
                  </a:lnTo>
                  <a:lnTo>
                    <a:pt x="1278" y="760"/>
                  </a:lnTo>
                  <a:lnTo>
                    <a:pt x="1278" y="761"/>
                  </a:lnTo>
                  <a:lnTo>
                    <a:pt x="1277" y="762"/>
                  </a:lnTo>
                  <a:lnTo>
                    <a:pt x="1277" y="763"/>
                  </a:lnTo>
                  <a:lnTo>
                    <a:pt x="1276" y="764"/>
                  </a:lnTo>
                  <a:lnTo>
                    <a:pt x="1275" y="765"/>
                  </a:lnTo>
                  <a:lnTo>
                    <a:pt x="1275" y="766"/>
                  </a:lnTo>
                  <a:lnTo>
                    <a:pt x="1274" y="766"/>
                  </a:lnTo>
                  <a:lnTo>
                    <a:pt x="1274" y="767"/>
                  </a:lnTo>
                  <a:lnTo>
                    <a:pt x="1273" y="767"/>
                  </a:lnTo>
                  <a:lnTo>
                    <a:pt x="1273" y="768"/>
                  </a:lnTo>
                  <a:lnTo>
                    <a:pt x="1273" y="769"/>
                  </a:lnTo>
                  <a:lnTo>
                    <a:pt x="1272" y="769"/>
                  </a:lnTo>
                  <a:lnTo>
                    <a:pt x="1272" y="770"/>
                  </a:lnTo>
                  <a:lnTo>
                    <a:pt x="1272" y="771"/>
                  </a:lnTo>
                  <a:lnTo>
                    <a:pt x="1272" y="772"/>
                  </a:lnTo>
                  <a:lnTo>
                    <a:pt x="1271" y="773"/>
                  </a:lnTo>
                  <a:lnTo>
                    <a:pt x="1271" y="774"/>
                  </a:lnTo>
                  <a:lnTo>
                    <a:pt x="1271" y="775"/>
                  </a:lnTo>
                  <a:lnTo>
                    <a:pt x="1271" y="776"/>
                  </a:lnTo>
                  <a:lnTo>
                    <a:pt x="1271" y="777"/>
                  </a:lnTo>
                  <a:lnTo>
                    <a:pt x="1272" y="778"/>
                  </a:lnTo>
                  <a:lnTo>
                    <a:pt x="1272" y="779"/>
                  </a:lnTo>
                  <a:lnTo>
                    <a:pt x="1272" y="780"/>
                  </a:lnTo>
                  <a:lnTo>
                    <a:pt x="1272" y="781"/>
                  </a:lnTo>
                  <a:lnTo>
                    <a:pt x="1272" y="782"/>
                  </a:lnTo>
                  <a:lnTo>
                    <a:pt x="1272" y="783"/>
                  </a:lnTo>
                  <a:lnTo>
                    <a:pt x="1272" y="784"/>
                  </a:lnTo>
                  <a:lnTo>
                    <a:pt x="1272" y="785"/>
                  </a:lnTo>
                  <a:lnTo>
                    <a:pt x="1272" y="787"/>
                  </a:lnTo>
                  <a:lnTo>
                    <a:pt x="1272" y="788"/>
                  </a:lnTo>
                  <a:lnTo>
                    <a:pt x="1272" y="789"/>
                  </a:lnTo>
                  <a:lnTo>
                    <a:pt x="1272" y="790"/>
                  </a:lnTo>
                  <a:lnTo>
                    <a:pt x="1272" y="791"/>
                  </a:lnTo>
                  <a:lnTo>
                    <a:pt x="1272" y="792"/>
                  </a:lnTo>
                  <a:lnTo>
                    <a:pt x="1272" y="793"/>
                  </a:lnTo>
                  <a:lnTo>
                    <a:pt x="1271" y="793"/>
                  </a:lnTo>
                  <a:lnTo>
                    <a:pt x="1271" y="794"/>
                  </a:lnTo>
                  <a:lnTo>
                    <a:pt x="1270" y="795"/>
                  </a:lnTo>
                  <a:lnTo>
                    <a:pt x="1269" y="795"/>
                  </a:lnTo>
                  <a:lnTo>
                    <a:pt x="1268" y="796"/>
                  </a:lnTo>
                  <a:lnTo>
                    <a:pt x="1267" y="797"/>
                  </a:lnTo>
                  <a:lnTo>
                    <a:pt x="1266" y="797"/>
                  </a:lnTo>
                  <a:lnTo>
                    <a:pt x="1266" y="798"/>
                  </a:lnTo>
                  <a:lnTo>
                    <a:pt x="1265" y="798"/>
                  </a:lnTo>
                  <a:lnTo>
                    <a:pt x="1264" y="798"/>
                  </a:lnTo>
                  <a:lnTo>
                    <a:pt x="1263" y="798"/>
                  </a:lnTo>
                  <a:lnTo>
                    <a:pt x="1263" y="799"/>
                  </a:lnTo>
                  <a:lnTo>
                    <a:pt x="1262" y="799"/>
                  </a:lnTo>
                  <a:lnTo>
                    <a:pt x="1262" y="800"/>
                  </a:lnTo>
                  <a:lnTo>
                    <a:pt x="1261" y="800"/>
                  </a:lnTo>
                  <a:lnTo>
                    <a:pt x="1260" y="801"/>
                  </a:lnTo>
                  <a:lnTo>
                    <a:pt x="1259" y="801"/>
                  </a:lnTo>
                  <a:lnTo>
                    <a:pt x="1258" y="802"/>
                  </a:lnTo>
                  <a:lnTo>
                    <a:pt x="1257" y="802"/>
                  </a:lnTo>
                  <a:lnTo>
                    <a:pt x="1256" y="803"/>
                  </a:lnTo>
                  <a:lnTo>
                    <a:pt x="1255" y="803"/>
                  </a:lnTo>
                  <a:lnTo>
                    <a:pt x="1254" y="804"/>
                  </a:lnTo>
                  <a:lnTo>
                    <a:pt x="1253" y="804"/>
                  </a:lnTo>
                  <a:lnTo>
                    <a:pt x="1251" y="805"/>
                  </a:lnTo>
                  <a:lnTo>
                    <a:pt x="1250" y="806"/>
                  </a:lnTo>
                  <a:lnTo>
                    <a:pt x="1249" y="806"/>
                  </a:lnTo>
                  <a:lnTo>
                    <a:pt x="1248" y="806"/>
                  </a:lnTo>
                  <a:lnTo>
                    <a:pt x="1247" y="806"/>
                  </a:lnTo>
                  <a:lnTo>
                    <a:pt x="1246" y="806"/>
                  </a:lnTo>
                  <a:lnTo>
                    <a:pt x="1245" y="806"/>
                  </a:lnTo>
                  <a:lnTo>
                    <a:pt x="1244" y="806"/>
                  </a:lnTo>
                  <a:lnTo>
                    <a:pt x="1243" y="806"/>
                  </a:lnTo>
                  <a:lnTo>
                    <a:pt x="1242" y="805"/>
                  </a:lnTo>
                  <a:lnTo>
                    <a:pt x="1241" y="805"/>
                  </a:lnTo>
                  <a:lnTo>
                    <a:pt x="1240" y="804"/>
                  </a:lnTo>
                  <a:lnTo>
                    <a:pt x="1239" y="803"/>
                  </a:lnTo>
                  <a:lnTo>
                    <a:pt x="1238" y="803"/>
                  </a:lnTo>
                  <a:lnTo>
                    <a:pt x="1238" y="802"/>
                  </a:lnTo>
                  <a:lnTo>
                    <a:pt x="1236" y="802"/>
                  </a:lnTo>
                  <a:lnTo>
                    <a:pt x="1235" y="801"/>
                  </a:lnTo>
                  <a:lnTo>
                    <a:pt x="1234" y="800"/>
                  </a:lnTo>
                  <a:lnTo>
                    <a:pt x="1233" y="800"/>
                  </a:lnTo>
                  <a:lnTo>
                    <a:pt x="1232" y="799"/>
                  </a:lnTo>
                  <a:lnTo>
                    <a:pt x="1230" y="798"/>
                  </a:lnTo>
                  <a:lnTo>
                    <a:pt x="1228" y="797"/>
                  </a:lnTo>
                  <a:lnTo>
                    <a:pt x="1227" y="797"/>
                  </a:lnTo>
                  <a:lnTo>
                    <a:pt x="1225" y="796"/>
                  </a:lnTo>
                  <a:lnTo>
                    <a:pt x="1223" y="795"/>
                  </a:lnTo>
                  <a:lnTo>
                    <a:pt x="1221" y="793"/>
                  </a:lnTo>
                  <a:lnTo>
                    <a:pt x="1219" y="792"/>
                  </a:lnTo>
                  <a:lnTo>
                    <a:pt x="1217" y="791"/>
                  </a:lnTo>
                  <a:lnTo>
                    <a:pt x="1215" y="789"/>
                  </a:lnTo>
                  <a:lnTo>
                    <a:pt x="1213" y="788"/>
                  </a:lnTo>
                  <a:lnTo>
                    <a:pt x="1210" y="786"/>
                  </a:lnTo>
                  <a:lnTo>
                    <a:pt x="1208" y="784"/>
                  </a:lnTo>
                  <a:lnTo>
                    <a:pt x="1206" y="783"/>
                  </a:lnTo>
                  <a:lnTo>
                    <a:pt x="1204" y="782"/>
                  </a:lnTo>
                  <a:lnTo>
                    <a:pt x="1202" y="781"/>
                  </a:lnTo>
                  <a:lnTo>
                    <a:pt x="1201" y="779"/>
                  </a:lnTo>
                  <a:lnTo>
                    <a:pt x="1199" y="778"/>
                  </a:lnTo>
                  <a:lnTo>
                    <a:pt x="1198" y="777"/>
                  </a:lnTo>
                  <a:lnTo>
                    <a:pt x="1196" y="776"/>
                  </a:lnTo>
                  <a:lnTo>
                    <a:pt x="1195" y="776"/>
                  </a:lnTo>
                  <a:lnTo>
                    <a:pt x="1194" y="775"/>
                  </a:lnTo>
                  <a:lnTo>
                    <a:pt x="1193" y="774"/>
                  </a:lnTo>
                  <a:lnTo>
                    <a:pt x="1191" y="774"/>
                  </a:lnTo>
                  <a:lnTo>
                    <a:pt x="1190" y="773"/>
                  </a:lnTo>
                  <a:lnTo>
                    <a:pt x="1189" y="772"/>
                  </a:lnTo>
                  <a:lnTo>
                    <a:pt x="1188" y="771"/>
                  </a:lnTo>
                  <a:lnTo>
                    <a:pt x="1187" y="771"/>
                  </a:lnTo>
                  <a:lnTo>
                    <a:pt x="1186" y="770"/>
                  </a:lnTo>
                  <a:lnTo>
                    <a:pt x="1186" y="769"/>
                  </a:lnTo>
                  <a:lnTo>
                    <a:pt x="1185" y="769"/>
                  </a:lnTo>
                  <a:lnTo>
                    <a:pt x="1184" y="768"/>
                  </a:lnTo>
                  <a:lnTo>
                    <a:pt x="1183" y="768"/>
                  </a:lnTo>
                  <a:lnTo>
                    <a:pt x="1182" y="768"/>
                  </a:lnTo>
                  <a:lnTo>
                    <a:pt x="1181" y="768"/>
                  </a:lnTo>
                  <a:lnTo>
                    <a:pt x="1170" y="766"/>
                  </a:lnTo>
                  <a:lnTo>
                    <a:pt x="1169" y="766"/>
                  </a:lnTo>
                  <a:lnTo>
                    <a:pt x="1168" y="766"/>
                  </a:lnTo>
                  <a:lnTo>
                    <a:pt x="1163" y="763"/>
                  </a:lnTo>
                  <a:lnTo>
                    <a:pt x="1162" y="763"/>
                  </a:lnTo>
                  <a:lnTo>
                    <a:pt x="1161" y="763"/>
                  </a:lnTo>
                  <a:lnTo>
                    <a:pt x="1161" y="762"/>
                  </a:lnTo>
                  <a:lnTo>
                    <a:pt x="1160" y="762"/>
                  </a:lnTo>
                  <a:lnTo>
                    <a:pt x="1159" y="761"/>
                  </a:lnTo>
                  <a:lnTo>
                    <a:pt x="1158" y="761"/>
                  </a:lnTo>
                  <a:lnTo>
                    <a:pt x="1157" y="761"/>
                  </a:lnTo>
                  <a:lnTo>
                    <a:pt x="1156" y="760"/>
                  </a:lnTo>
                  <a:lnTo>
                    <a:pt x="1155" y="760"/>
                  </a:lnTo>
                  <a:lnTo>
                    <a:pt x="1154" y="760"/>
                  </a:lnTo>
                  <a:lnTo>
                    <a:pt x="1153" y="759"/>
                  </a:lnTo>
                  <a:lnTo>
                    <a:pt x="1152" y="759"/>
                  </a:lnTo>
                  <a:lnTo>
                    <a:pt x="1150" y="759"/>
                  </a:lnTo>
                  <a:lnTo>
                    <a:pt x="1149" y="759"/>
                  </a:lnTo>
                  <a:lnTo>
                    <a:pt x="1148" y="759"/>
                  </a:lnTo>
                  <a:lnTo>
                    <a:pt x="1147" y="759"/>
                  </a:lnTo>
                  <a:lnTo>
                    <a:pt x="1146" y="759"/>
                  </a:lnTo>
                  <a:lnTo>
                    <a:pt x="1145" y="759"/>
                  </a:lnTo>
                  <a:lnTo>
                    <a:pt x="1134" y="762"/>
                  </a:lnTo>
                  <a:lnTo>
                    <a:pt x="1129" y="768"/>
                  </a:lnTo>
                  <a:lnTo>
                    <a:pt x="1128" y="768"/>
                  </a:lnTo>
                  <a:lnTo>
                    <a:pt x="1128" y="769"/>
                  </a:lnTo>
                  <a:lnTo>
                    <a:pt x="1127" y="769"/>
                  </a:lnTo>
                  <a:lnTo>
                    <a:pt x="1126" y="770"/>
                  </a:lnTo>
                  <a:lnTo>
                    <a:pt x="1126" y="771"/>
                  </a:lnTo>
                  <a:lnTo>
                    <a:pt x="1125" y="772"/>
                  </a:lnTo>
                  <a:lnTo>
                    <a:pt x="1124" y="772"/>
                  </a:lnTo>
                  <a:lnTo>
                    <a:pt x="1124" y="773"/>
                  </a:lnTo>
                  <a:lnTo>
                    <a:pt x="1123" y="774"/>
                  </a:lnTo>
                  <a:lnTo>
                    <a:pt x="1122" y="775"/>
                  </a:lnTo>
                  <a:lnTo>
                    <a:pt x="1121" y="776"/>
                  </a:lnTo>
                  <a:lnTo>
                    <a:pt x="1120" y="777"/>
                  </a:lnTo>
                  <a:lnTo>
                    <a:pt x="1119" y="778"/>
                  </a:lnTo>
                  <a:lnTo>
                    <a:pt x="1118" y="778"/>
                  </a:lnTo>
                  <a:lnTo>
                    <a:pt x="1117" y="779"/>
                  </a:lnTo>
                  <a:lnTo>
                    <a:pt x="1116" y="780"/>
                  </a:lnTo>
                  <a:lnTo>
                    <a:pt x="1115" y="781"/>
                  </a:lnTo>
                  <a:lnTo>
                    <a:pt x="1114" y="781"/>
                  </a:lnTo>
                  <a:lnTo>
                    <a:pt x="1113" y="782"/>
                  </a:lnTo>
                  <a:lnTo>
                    <a:pt x="1108" y="786"/>
                  </a:lnTo>
                  <a:lnTo>
                    <a:pt x="1107" y="786"/>
                  </a:lnTo>
                  <a:lnTo>
                    <a:pt x="1106" y="787"/>
                  </a:lnTo>
                  <a:lnTo>
                    <a:pt x="1099" y="790"/>
                  </a:lnTo>
                  <a:lnTo>
                    <a:pt x="1098" y="790"/>
                  </a:lnTo>
                  <a:lnTo>
                    <a:pt x="1098" y="791"/>
                  </a:lnTo>
                  <a:lnTo>
                    <a:pt x="1097" y="791"/>
                  </a:lnTo>
                  <a:lnTo>
                    <a:pt x="1091" y="791"/>
                  </a:lnTo>
                  <a:lnTo>
                    <a:pt x="1091" y="792"/>
                  </a:lnTo>
                  <a:lnTo>
                    <a:pt x="1090" y="792"/>
                  </a:lnTo>
                  <a:lnTo>
                    <a:pt x="1085" y="794"/>
                  </a:lnTo>
                  <a:lnTo>
                    <a:pt x="1084" y="794"/>
                  </a:lnTo>
                  <a:lnTo>
                    <a:pt x="1084" y="795"/>
                  </a:lnTo>
                  <a:lnTo>
                    <a:pt x="1083" y="795"/>
                  </a:lnTo>
                  <a:lnTo>
                    <a:pt x="1082" y="795"/>
                  </a:lnTo>
                  <a:lnTo>
                    <a:pt x="1082" y="796"/>
                  </a:lnTo>
                  <a:lnTo>
                    <a:pt x="1081" y="796"/>
                  </a:lnTo>
                  <a:lnTo>
                    <a:pt x="1080" y="797"/>
                  </a:lnTo>
                  <a:lnTo>
                    <a:pt x="1079" y="797"/>
                  </a:lnTo>
                  <a:lnTo>
                    <a:pt x="1078" y="798"/>
                  </a:lnTo>
                  <a:lnTo>
                    <a:pt x="1077" y="798"/>
                  </a:lnTo>
                  <a:lnTo>
                    <a:pt x="1076" y="798"/>
                  </a:lnTo>
                  <a:lnTo>
                    <a:pt x="1075" y="799"/>
                  </a:lnTo>
                  <a:lnTo>
                    <a:pt x="1074" y="799"/>
                  </a:lnTo>
                  <a:lnTo>
                    <a:pt x="1073" y="800"/>
                  </a:lnTo>
                  <a:lnTo>
                    <a:pt x="1072" y="800"/>
                  </a:lnTo>
                  <a:lnTo>
                    <a:pt x="1071" y="800"/>
                  </a:lnTo>
                  <a:lnTo>
                    <a:pt x="1070" y="800"/>
                  </a:lnTo>
                  <a:lnTo>
                    <a:pt x="1070" y="801"/>
                  </a:lnTo>
                  <a:lnTo>
                    <a:pt x="1069" y="801"/>
                  </a:lnTo>
                  <a:lnTo>
                    <a:pt x="1068" y="801"/>
                  </a:lnTo>
                  <a:lnTo>
                    <a:pt x="1054" y="803"/>
                  </a:lnTo>
                  <a:lnTo>
                    <a:pt x="1053" y="803"/>
                  </a:lnTo>
                  <a:lnTo>
                    <a:pt x="1052" y="803"/>
                  </a:lnTo>
                  <a:lnTo>
                    <a:pt x="1051" y="803"/>
                  </a:lnTo>
                  <a:lnTo>
                    <a:pt x="1050" y="803"/>
                  </a:lnTo>
                  <a:lnTo>
                    <a:pt x="1048" y="803"/>
                  </a:lnTo>
                  <a:lnTo>
                    <a:pt x="1047" y="803"/>
                  </a:lnTo>
                  <a:lnTo>
                    <a:pt x="1046" y="803"/>
                  </a:lnTo>
                  <a:lnTo>
                    <a:pt x="1045" y="803"/>
                  </a:lnTo>
                  <a:lnTo>
                    <a:pt x="1043" y="803"/>
                  </a:lnTo>
                  <a:lnTo>
                    <a:pt x="1042" y="803"/>
                  </a:lnTo>
                  <a:lnTo>
                    <a:pt x="1041" y="803"/>
                  </a:lnTo>
                  <a:lnTo>
                    <a:pt x="1040" y="803"/>
                  </a:lnTo>
                  <a:lnTo>
                    <a:pt x="1039" y="804"/>
                  </a:lnTo>
                  <a:lnTo>
                    <a:pt x="1038" y="804"/>
                  </a:lnTo>
                  <a:lnTo>
                    <a:pt x="1037" y="805"/>
                  </a:lnTo>
                  <a:lnTo>
                    <a:pt x="1036" y="806"/>
                  </a:lnTo>
                  <a:lnTo>
                    <a:pt x="1035" y="807"/>
                  </a:lnTo>
                  <a:lnTo>
                    <a:pt x="1034" y="808"/>
                  </a:lnTo>
                  <a:lnTo>
                    <a:pt x="1033" y="809"/>
                  </a:lnTo>
                  <a:lnTo>
                    <a:pt x="1032" y="811"/>
                  </a:lnTo>
                  <a:lnTo>
                    <a:pt x="1029" y="813"/>
                  </a:lnTo>
                  <a:lnTo>
                    <a:pt x="1026" y="816"/>
                  </a:lnTo>
                  <a:lnTo>
                    <a:pt x="1022" y="820"/>
                  </a:lnTo>
                  <a:lnTo>
                    <a:pt x="1021" y="821"/>
                  </a:lnTo>
                  <a:lnTo>
                    <a:pt x="1020" y="822"/>
                  </a:lnTo>
                  <a:lnTo>
                    <a:pt x="1019" y="823"/>
                  </a:lnTo>
                  <a:lnTo>
                    <a:pt x="1014" y="829"/>
                  </a:lnTo>
                  <a:lnTo>
                    <a:pt x="1014" y="830"/>
                  </a:lnTo>
                  <a:lnTo>
                    <a:pt x="1013" y="831"/>
                  </a:lnTo>
                  <a:lnTo>
                    <a:pt x="1013" y="832"/>
                  </a:lnTo>
                  <a:lnTo>
                    <a:pt x="1012" y="832"/>
                  </a:lnTo>
                  <a:lnTo>
                    <a:pt x="1003" y="844"/>
                  </a:lnTo>
                  <a:lnTo>
                    <a:pt x="1002" y="844"/>
                  </a:lnTo>
                  <a:lnTo>
                    <a:pt x="1002" y="845"/>
                  </a:lnTo>
                  <a:lnTo>
                    <a:pt x="1001" y="846"/>
                  </a:lnTo>
                  <a:lnTo>
                    <a:pt x="1000" y="846"/>
                  </a:lnTo>
                  <a:lnTo>
                    <a:pt x="999" y="847"/>
                  </a:lnTo>
                  <a:lnTo>
                    <a:pt x="991" y="849"/>
                  </a:lnTo>
                  <a:lnTo>
                    <a:pt x="990" y="850"/>
                  </a:lnTo>
                  <a:lnTo>
                    <a:pt x="989" y="850"/>
                  </a:lnTo>
                  <a:lnTo>
                    <a:pt x="988" y="850"/>
                  </a:lnTo>
                  <a:lnTo>
                    <a:pt x="987" y="850"/>
                  </a:lnTo>
                  <a:lnTo>
                    <a:pt x="986" y="850"/>
                  </a:lnTo>
                  <a:lnTo>
                    <a:pt x="973" y="851"/>
                  </a:lnTo>
                  <a:lnTo>
                    <a:pt x="972" y="851"/>
                  </a:lnTo>
                  <a:lnTo>
                    <a:pt x="971" y="851"/>
                  </a:lnTo>
                  <a:lnTo>
                    <a:pt x="970" y="851"/>
                  </a:lnTo>
                  <a:lnTo>
                    <a:pt x="961" y="852"/>
                  </a:lnTo>
                  <a:lnTo>
                    <a:pt x="960" y="852"/>
                  </a:lnTo>
                  <a:lnTo>
                    <a:pt x="959" y="852"/>
                  </a:lnTo>
                  <a:lnTo>
                    <a:pt x="958" y="852"/>
                  </a:lnTo>
                  <a:lnTo>
                    <a:pt x="957" y="852"/>
                  </a:lnTo>
                  <a:lnTo>
                    <a:pt x="944" y="851"/>
                  </a:lnTo>
                  <a:lnTo>
                    <a:pt x="932" y="848"/>
                  </a:lnTo>
                  <a:lnTo>
                    <a:pt x="931" y="848"/>
                  </a:lnTo>
                  <a:lnTo>
                    <a:pt x="931" y="847"/>
                  </a:lnTo>
                  <a:lnTo>
                    <a:pt x="930" y="847"/>
                  </a:lnTo>
                  <a:lnTo>
                    <a:pt x="929" y="847"/>
                  </a:lnTo>
                  <a:lnTo>
                    <a:pt x="928" y="846"/>
                  </a:lnTo>
                  <a:lnTo>
                    <a:pt x="927" y="846"/>
                  </a:lnTo>
                  <a:lnTo>
                    <a:pt x="926" y="846"/>
                  </a:lnTo>
                  <a:lnTo>
                    <a:pt x="925" y="845"/>
                  </a:lnTo>
                  <a:lnTo>
                    <a:pt x="924" y="845"/>
                  </a:lnTo>
                  <a:lnTo>
                    <a:pt x="922" y="845"/>
                  </a:lnTo>
                  <a:lnTo>
                    <a:pt x="921" y="844"/>
                  </a:lnTo>
                  <a:lnTo>
                    <a:pt x="920" y="844"/>
                  </a:lnTo>
                  <a:lnTo>
                    <a:pt x="918" y="844"/>
                  </a:lnTo>
                  <a:lnTo>
                    <a:pt x="916" y="844"/>
                  </a:lnTo>
                  <a:lnTo>
                    <a:pt x="914" y="843"/>
                  </a:lnTo>
                  <a:lnTo>
                    <a:pt x="911" y="843"/>
                  </a:lnTo>
                  <a:lnTo>
                    <a:pt x="908" y="843"/>
                  </a:lnTo>
                  <a:lnTo>
                    <a:pt x="905" y="843"/>
                  </a:lnTo>
                  <a:lnTo>
                    <a:pt x="902" y="843"/>
                  </a:lnTo>
                  <a:lnTo>
                    <a:pt x="898" y="843"/>
                  </a:lnTo>
                  <a:lnTo>
                    <a:pt x="894" y="843"/>
                  </a:lnTo>
                  <a:lnTo>
                    <a:pt x="890" y="843"/>
                  </a:lnTo>
                  <a:lnTo>
                    <a:pt x="887" y="843"/>
                  </a:lnTo>
                  <a:lnTo>
                    <a:pt x="883" y="843"/>
                  </a:lnTo>
                  <a:lnTo>
                    <a:pt x="880" y="842"/>
                  </a:lnTo>
                  <a:lnTo>
                    <a:pt x="878" y="842"/>
                  </a:lnTo>
                  <a:lnTo>
                    <a:pt x="876" y="842"/>
                  </a:lnTo>
                  <a:lnTo>
                    <a:pt x="874" y="841"/>
                  </a:lnTo>
                  <a:lnTo>
                    <a:pt x="872" y="840"/>
                  </a:lnTo>
                  <a:lnTo>
                    <a:pt x="871" y="840"/>
                  </a:lnTo>
                  <a:lnTo>
                    <a:pt x="870" y="839"/>
                  </a:lnTo>
                  <a:lnTo>
                    <a:pt x="869" y="838"/>
                  </a:lnTo>
                  <a:lnTo>
                    <a:pt x="869" y="837"/>
                  </a:lnTo>
                  <a:lnTo>
                    <a:pt x="868" y="836"/>
                  </a:lnTo>
                  <a:lnTo>
                    <a:pt x="868" y="835"/>
                  </a:lnTo>
                  <a:lnTo>
                    <a:pt x="867" y="834"/>
                  </a:lnTo>
                  <a:lnTo>
                    <a:pt x="867" y="833"/>
                  </a:lnTo>
                  <a:lnTo>
                    <a:pt x="867" y="832"/>
                  </a:lnTo>
                  <a:lnTo>
                    <a:pt x="867" y="830"/>
                  </a:lnTo>
                  <a:lnTo>
                    <a:pt x="867" y="829"/>
                  </a:lnTo>
                  <a:lnTo>
                    <a:pt x="866" y="827"/>
                  </a:lnTo>
                  <a:lnTo>
                    <a:pt x="867" y="826"/>
                  </a:lnTo>
                  <a:lnTo>
                    <a:pt x="867" y="824"/>
                  </a:lnTo>
                  <a:lnTo>
                    <a:pt x="867" y="822"/>
                  </a:lnTo>
                  <a:lnTo>
                    <a:pt x="867" y="820"/>
                  </a:lnTo>
                  <a:lnTo>
                    <a:pt x="867" y="819"/>
                  </a:lnTo>
                  <a:lnTo>
                    <a:pt x="867" y="817"/>
                  </a:lnTo>
                  <a:lnTo>
                    <a:pt x="868" y="816"/>
                  </a:lnTo>
                  <a:lnTo>
                    <a:pt x="868" y="815"/>
                  </a:lnTo>
                  <a:lnTo>
                    <a:pt x="868" y="814"/>
                  </a:lnTo>
                  <a:lnTo>
                    <a:pt x="868" y="813"/>
                  </a:lnTo>
                  <a:lnTo>
                    <a:pt x="868" y="812"/>
                  </a:lnTo>
                  <a:lnTo>
                    <a:pt x="868" y="811"/>
                  </a:lnTo>
                  <a:lnTo>
                    <a:pt x="869" y="811"/>
                  </a:lnTo>
                  <a:lnTo>
                    <a:pt x="869" y="810"/>
                  </a:lnTo>
                  <a:lnTo>
                    <a:pt x="875" y="799"/>
                  </a:lnTo>
                  <a:lnTo>
                    <a:pt x="865" y="793"/>
                  </a:lnTo>
                  <a:lnTo>
                    <a:pt x="864" y="792"/>
                  </a:lnTo>
                  <a:lnTo>
                    <a:pt x="863" y="791"/>
                  </a:lnTo>
                  <a:lnTo>
                    <a:pt x="862" y="791"/>
                  </a:lnTo>
                  <a:lnTo>
                    <a:pt x="861" y="791"/>
                  </a:lnTo>
                  <a:lnTo>
                    <a:pt x="861" y="790"/>
                  </a:lnTo>
                  <a:lnTo>
                    <a:pt x="847" y="785"/>
                  </a:lnTo>
                  <a:lnTo>
                    <a:pt x="841" y="775"/>
                  </a:lnTo>
                  <a:lnTo>
                    <a:pt x="840" y="774"/>
                  </a:lnTo>
                  <a:lnTo>
                    <a:pt x="840" y="773"/>
                  </a:lnTo>
                  <a:lnTo>
                    <a:pt x="840" y="772"/>
                  </a:lnTo>
                  <a:lnTo>
                    <a:pt x="840" y="771"/>
                  </a:lnTo>
                  <a:lnTo>
                    <a:pt x="840" y="762"/>
                  </a:lnTo>
                  <a:lnTo>
                    <a:pt x="839" y="753"/>
                  </a:lnTo>
                  <a:lnTo>
                    <a:pt x="830" y="744"/>
                  </a:lnTo>
                  <a:lnTo>
                    <a:pt x="829" y="745"/>
                  </a:lnTo>
                  <a:lnTo>
                    <a:pt x="828" y="745"/>
                  </a:lnTo>
                  <a:lnTo>
                    <a:pt x="827" y="746"/>
                  </a:lnTo>
                  <a:lnTo>
                    <a:pt x="826" y="747"/>
                  </a:lnTo>
                  <a:lnTo>
                    <a:pt x="825" y="747"/>
                  </a:lnTo>
                  <a:lnTo>
                    <a:pt x="824" y="747"/>
                  </a:lnTo>
                  <a:lnTo>
                    <a:pt x="823" y="748"/>
                  </a:lnTo>
                  <a:lnTo>
                    <a:pt x="822" y="748"/>
                  </a:lnTo>
                  <a:lnTo>
                    <a:pt x="821" y="749"/>
                  </a:lnTo>
                  <a:lnTo>
                    <a:pt x="820" y="749"/>
                  </a:lnTo>
                  <a:lnTo>
                    <a:pt x="819" y="749"/>
                  </a:lnTo>
                  <a:lnTo>
                    <a:pt x="818" y="749"/>
                  </a:lnTo>
                  <a:lnTo>
                    <a:pt x="817" y="749"/>
                  </a:lnTo>
                  <a:lnTo>
                    <a:pt x="816" y="749"/>
                  </a:lnTo>
                  <a:lnTo>
                    <a:pt x="815" y="749"/>
                  </a:lnTo>
                  <a:lnTo>
                    <a:pt x="813" y="749"/>
                  </a:lnTo>
                  <a:lnTo>
                    <a:pt x="812" y="749"/>
                  </a:lnTo>
                  <a:lnTo>
                    <a:pt x="811" y="748"/>
                  </a:lnTo>
                  <a:lnTo>
                    <a:pt x="810" y="748"/>
                  </a:lnTo>
                  <a:lnTo>
                    <a:pt x="808" y="748"/>
                  </a:lnTo>
                  <a:lnTo>
                    <a:pt x="807" y="747"/>
                  </a:lnTo>
                  <a:lnTo>
                    <a:pt x="806" y="747"/>
                  </a:lnTo>
                  <a:lnTo>
                    <a:pt x="804" y="746"/>
                  </a:lnTo>
                  <a:lnTo>
                    <a:pt x="803" y="746"/>
                  </a:lnTo>
                  <a:lnTo>
                    <a:pt x="802" y="745"/>
                  </a:lnTo>
                  <a:lnTo>
                    <a:pt x="801" y="744"/>
                  </a:lnTo>
                  <a:lnTo>
                    <a:pt x="800" y="744"/>
                  </a:lnTo>
                  <a:lnTo>
                    <a:pt x="798" y="743"/>
                  </a:lnTo>
                  <a:lnTo>
                    <a:pt x="798" y="742"/>
                  </a:lnTo>
                  <a:lnTo>
                    <a:pt x="797" y="742"/>
                  </a:lnTo>
                  <a:lnTo>
                    <a:pt x="795" y="741"/>
                  </a:lnTo>
                  <a:lnTo>
                    <a:pt x="794" y="741"/>
                  </a:lnTo>
                  <a:lnTo>
                    <a:pt x="794" y="740"/>
                  </a:lnTo>
                  <a:lnTo>
                    <a:pt x="793" y="740"/>
                  </a:lnTo>
                  <a:lnTo>
                    <a:pt x="786" y="736"/>
                  </a:lnTo>
                  <a:lnTo>
                    <a:pt x="785" y="735"/>
                  </a:lnTo>
                  <a:lnTo>
                    <a:pt x="784" y="735"/>
                  </a:lnTo>
                  <a:lnTo>
                    <a:pt x="783" y="735"/>
                  </a:lnTo>
                  <a:lnTo>
                    <a:pt x="782" y="734"/>
                  </a:lnTo>
                  <a:lnTo>
                    <a:pt x="772" y="732"/>
                  </a:lnTo>
                  <a:lnTo>
                    <a:pt x="771" y="732"/>
                  </a:lnTo>
                  <a:lnTo>
                    <a:pt x="771" y="731"/>
                  </a:lnTo>
                  <a:lnTo>
                    <a:pt x="770" y="731"/>
                  </a:lnTo>
                  <a:lnTo>
                    <a:pt x="769" y="731"/>
                  </a:lnTo>
                  <a:lnTo>
                    <a:pt x="768" y="730"/>
                  </a:lnTo>
                  <a:lnTo>
                    <a:pt x="767" y="730"/>
                  </a:lnTo>
                  <a:lnTo>
                    <a:pt x="756" y="724"/>
                  </a:lnTo>
                  <a:lnTo>
                    <a:pt x="756" y="723"/>
                  </a:lnTo>
                  <a:lnTo>
                    <a:pt x="755" y="723"/>
                  </a:lnTo>
                  <a:lnTo>
                    <a:pt x="754" y="723"/>
                  </a:lnTo>
                  <a:lnTo>
                    <a:pt x="754" y="722"/>
                  </a:lnTo>
                  <a:lnTo>
                    <a:pt x="753" y="722"/>
                  </a:lnTo>
                  <a:lnTo>
                    <a:pt x="752" y="722"/>
                  </a:lnTo>
                  <a:lnTo>
                    <a:pt x="751" y="722"/>
                  </a:lnTo>
                  <a:lnTo>
                    <a:pt x="750" y="722"/>
                  </a:lnTo>
                  <a:lnTo>
                    <a:pt x="749" y="721"/>
                  </a:lnTo>
                  <a:lnTo>
                    <a:pt x="748" y="721"/>
                  </a:lnTo>
                  <a:lnTo>
                    <a:pt x="747" y="721"/>
                  </a:lnTo>
                  <a:lnTo>
                    <a:pt x="746" y="721"/>
                  </a:lnTo>
                  <a:lnTo>
                    <a:pt x="744" y="720"/>
                  </a:lnTo>
                  <a:lnTo>
                    <a:pt x="743" y="720"/>
                  </a:lnTo>
                  <a:lnTo>
                    <a:pt x="742" y="720"/>
                  </a:lnTo>
                  <a:lnTo>
                    <a:pt x="740" y="720"/>
                  </a:lnTo>
                  <a:lnTo>
                    <a:pt x="739" y="720"/>
                  </a:lnTo>
                  <a:lnTo>
                    <a:pt x="738" y="720"/>
                  </a:lnTo>
                  <a:lnTo>
                    <a:pt x="737" y="719"/>
                  </a:lnTo>
                  <a:lnTo>
                    <a:pt x="735" y="719"/>
                  </a:lnTo>
                  <a:lnTo>
                    <a:pt x="734" y="719"/>
                  </a:lnTo>
                  <a:lnTo>
                    <a:pt x="733" y="719"/>
                  </a:lnTo>
                  <a:lnTo>
                    <a:pt x="727" y="717"/>
                  </a:lnTo>
                  <a:lnTo>
                    <a:pt x="713" y="714"/>
                  </a:lnTo>
                  <a:lnTo>
                    <a:pt x="707" y="715"/>
                  </a:lnTo>
                  <a:lnTo>
                    <a:pt x="706" y="715"/>
                  </a:lnTo>
                  <a:lnTo>
                    <a:pt x="706" y="716"/>
                  </a:lnTo>
                  <a:lnTo>
                    <a:pt x="705" y="716"/>
                  </a:lnTo>
                  <a:lnTo>
                    <a:pt x="705" y="717"/>
                  </a:lnTo>
                  <a:lnTo>
                    <a:pt x="704" y="717"/>
                  </a:lnTo>
                  <a:lnTo>
                    <a:pt x="703" y="718"/>
                  </a:lnTo>
                  <a:lnTo>
                    <a:pt x="701" y="720"/>
                  </a:lnTo>
                  <a:lnTo>
                    <a:pt x="683" y="736"/>
                  </a:lnTo>
                  <a:lnTo>
                    <a:pt x="682" y="737"/>
                  </a:lnTo>
                  <a:lnTo>
                    <a:pt x="681" y="737"/>
                  </a:lnTo>
                  <a:lnTo>
                    <a:pt x="681" y="738"/>
                  </a:lnTo>
                  <a:lnTo>
                    <a:pt x="680" y="739"/>
                  </a:lnTo>
                  <a:lnTo>
                    <a:pt x="679" y="739"/>
                  </a:lnTo>
                  <a:lnTo>
                    <a:pt x="679" y="740"/>
                  </a:lnTo>
                  <a:lnTo>
                    <a:pt x="673" y="748"/>
                  </a:lnTo>
                  <a:lnTo>
                    <a:pt x="672" y="749"/>
                  </a:lnTo>
                  <a:lnTo>
                    <a:pt x="672" y="750"/>
                  </a:lnTo>
                  <a:lnTo>
                    <a:pt x="672" y="751"/>
                  </a:lnTo>
                  <a:lnTo>
                    <a:pt x="671" y="752"/>
                  </a:lnTo>
                  <a:lnTo>
                    <a:pt x="671" y="753"/>
                  </a:lnTo>
                  <a:lnTo>
                    <a:pt x="671" y="754"/>
                  </a:lnTo>
                  <a:lnTo>
                    <a:pt x="670" y="755"/>
                  </a:lnTo>
                  <a:lnTo>
                    <a:pt x="670" y="756"/>
                  </a:lnTo>
                  <a:lnTo>
                    <a:pt x="670" y="757"/>
                  </a:lnTo>
                  <a:lnTo>
                    <a:pt x="670" y="758"/>
                  </a:lnTo>
                  <a:lnTo>
                    <a:pt x="670" y="759"/>
                  </a:lnTo>
                  <a:lnTo>
                    <a:pt x="670" y="760"/>
                  </a:lnTo>
                  <a:lnTo>
                    <a:pt x="670" y="761"/>
                  </a:lnTo>
                  <a:lnTo>
                    <a:pt x="670" y="762"/>
                  </a:lnTo>
                  <a:lnTo>
                    <a:pt x="670" y="763"/>
                  </a:lnTo>
                  <a:lnTo>
                    <a:pt x="670" y="764"/>
                  </a:lnTo>
                  <a:lnTo>
                    <a:pt x="670" y="765"/>
                  </a:lnTo>
                  <a:lnTo>
                    <a:pt x="670" y="766"/>
                  </a:lnTo>
                  <a:lnTo>
                    <a:pt x="670" y="767"/>
                  </a:lnTo>
                  <a:lnTo>
                    <a:pt x="669" y="767"/>
                  </a:lnTo>
                  <a:lnTo>
                    <a:pt x="669" y="768"/>
                  </a:lnTo>
                  <a:lnTo>
                    <a:pt x="669" y="769"/>
                  </a:lnTo>
                  <a:lnTo>
                    <a:pt x="669" y="770"/>
                  </a:lnTo>
                  <a:lnTo>
                    <a:pt x="669" y="771"/>
                  </a:lnTo>
                  <a:lnTo>
                    <a:pt x="668" y="771"/>
                  </a:lnTo>
                  <a:lnTo>
                    <a:pt x="664" y="774"/>
                  </a:lnTo>
                  <a:lnTo>
                    <a:pt x="664" y="775"/>
                  </a:lnTo>
                  <a:lnTo>
                    <a:pt x="663" y="775"/>
                  </a:lnTo>
                  <a:lnTo>
                    <a:pt x="662" y="775"/>
                  </a:lnTo>
                  <a:lnTo>
                    <a:pt x="662" y="776"/>
                  </a:lnTo>
                  <a:lnTo>
                    <a:pt x="661" y="776"/>
                  </a:lnTo>
                  <a:lnTo>
                    <a:pt x="656" y="777"/>
                  </a:lnTo>
                  <a:lnTo>
                    <a:pt x="655" y="777"/>
                  </a:lnTo>
                  <a:lnTo>
                    <a:pt x="654" y="778"/>
                  </a:lnTo>
                  <a:lnTo>
                    <a:pt x="654" y="777"/>
                  </a:lnTo>
                  <a:lnTo>
                    <a:pt x="653" y="777"/>
                  </a:lnTo>
                  <a:lnTo>
                    <a:pt x="648" y="775"/>
                  </a:lnTo>
                  <a:lnTo>
                    <a:pt x="647" y="775"/>
                  </a:lnTo>
                  <a:lnTo>
                    <a:pt x="647" y="774"/>
                  </a:lnTo>
                  <a:lnTo>
                    <a:pt x="646" y="774"/>
                  </a:lnTo>
                  <a:lnTo>
                    <a:pt x="640" y="770"/>
                  </a:lnTo>
                  <a:lnTo>
                    <a:pt x="635" y="753"/>
                  </a:lnTo>
                  <a:lnTo>
                    <a:pt x="637" y="739"/>
                  </a:lnTo>
                  <a:lnTo>
                    <a:pt x="644" y="727"/>
                  </a:lnTo>
                  <a:lnTo>
                    <a:pt x="645" y="726"/>
                  </a:lnTo>
                  <a:lnTo>
                    <a:pt x="645" y="725"/>
                  </a:lnTo>
                  <a:lnTo>
                    <a:pt x="645" y="724"/>
                  </a:lnTo>
                  <a:lnTo>
                    <a:pt x="645" y="723"/>
                  </a:lnTo>
                  <a:lnTo>
                    <a:pt x="645" y="722"/>
                  </a:lnTo>
                  <a:lnTo>
                    <a:pt x="644" y="720"/>
                  </a:lnTo>
                  <a:lnTo>
                    <a:pt x="644" y="719"/>
                  </a:lnTo>
                  <a:lnTo>
                    <a:pt x="643" y="718"/>
                  </a:lnTo>
                  <a:lnTo>
                    <a:pt x="643" y="716"/>
                  </a:lnTo>
                  <a:lnTo>
                    <a:pt x="642" y="715"/>
                  </a:lnTo>
                  <a:lnTo>
                    <a:pt x="642" y="714"/>
                  </a:lnTo>
                  <a:lnTo>
                    <a:pt x="641" y="713"/>
                  </a:lnTo>
                  <a:lnTo>
                    <a:pt x="640" y="712"/>
                  </a:lnTo>
                  <a:lnTo>
                    <a:pt x="640" y="711"/>
                  </a:lnTo>
                  <a:lnTo>
                    <a:pt x="639" y="710"/>
                  </a:lnTo>
                  <a:lnTo>
                    <a:pt x="639" y="709"/>
                  </a:lnTo>
                  <a:lnTo>
                    <a:pt x="638" y="709"/>
                  </a:lnTo>
                  <a:lnTo>
                    <a:pt x="637" y="708"/>
                  </a:lnTo>
                  <a:lnTo>
                    <a:pt x="636" y="708"/>
                  </a:lnTo>
                  <a:lnTo>
                    <a:pt x="635" y="708"/>
                  </a:lnTo>
                  <a:lnTo>
                    <a:pt x="634" y="708"/>
                  </a:lnTo>
                  <a:lnTo>
                    <a:pt x="632" y="708"/>
                  </a:lnTo>
                  <a:lnTo>
                    <a:pt x="631" y="709"/>
                  </a:lnTo>
                  <a:lnTo>
                    <a:pt x="610" y="715"/>
                  </a:lnTo>
                  <a:lnTo>
                    <a:pt x="609" y="715"/>
                  </a:lnTo>
                  <a:lnTo>
                    <a:pt x="607" y="716"/>
                  </a:lnTo>
                  <a:lnTo>
                    <a:pt x="606" y="716"/>
                  </a:lnTo>
                  <a:lnTo>
                    <a:pt x="605" y="716"/>
                  </a:lnTo>
                  <a:lnTo>
                    <a:pt x="604" y="716"/>
                  </a:lnTo>
                  <a:lnTo>
                    <a:pt x="603" y="716"/>
                  </a:lnTo>
                  <a:lnTo>
                    <a:pt x="602" y="716"/>
                  </a:lnTo>
                  <a:lnTo>
                    <a:pt x="588" y="717"/>
                  </a:lnTo>
                  <a:lnTo>
                    <a:pt x="578" y="710"/>
                  </a:lnTo>
                  <a:lnTo>
                    <a:pt x="577" y="710"/>
                  </a:lnTo>
                  <a:lnTo>
                    <a:pt x="576" y="709"/>
                  </a:lnTo>
                  <a:lnTo>
                    <a:pt x="575" y="709"/>
                  </a:lnTo>
                  <a:lnTo>
                    <a:pt x="575" y="710"/>
                  </a:lnTo>
                  <a:lnTo>
                    <a:pt x="574" y="710"/>
                  </a:lnTo>
                  <a:lnTo>
                    <a:pt x="573" y="711"/>
                  </a:lnTo>
                  <a:lnTo>
                    <a:pt x="572" y="712"/>
                  </a:lnTo>
                  <a:lnTo>
                    <a:pt x="571" y="712"/>
                  </a:lnTo>
                  <a:lnTo>
                    <a:pt x="569" y="713"/>
                  </a:lnTo>
                  <a:lnTo>
                    <a:pt x="568" y="713"/>
                  </a:lnTo>
                  <a:lnTo>
                    <a:pt x="566" y="714"/>
                  </a:lnTo>
                  <a:lnTo>
                    <a:pt x="564" y="714"/>
                  </a:lnTo>
                  <a:lnTo>
                    <a:pt x="562" y="714"/>
                  </a:lnTo>
                  <a:lnTo>
                    <a:pt x="560" y="714"/>
                  </a:lnTo>
                  <a:lnTo>
                    <a:pt x="557" y="714"/>
                  </a:lnTo>
                  <a:lnTo>
                    <a:pt x="555" y="714"/>
                  </a:lnTo>
                  <a:lnTo>
                    <a:pt x="553" y="714"/>
                  </a:lnTo>
                  <a:lnTo>
                    <a:pt x="551" y="713"/>
                  </a:lnTo>
                  <a:lnTo>
                    <a:pt x="549" y="713"/>
                  </a:lnTo>
                  <a:lnTo>
                    <a:pt x="547" y="713"/>
                  </a:lnTo>
                  <a:lnTo>
                    <a:pt x="546" y="713"/>
                  </a:lnTo>
                  <a:lnTo>
                    <a:pt x="545" y="713"/>
                  </a:lnTo>
                  <a:lnTo>
                    <a:pt x="544" y="712"/>
                  </a:lnTo>
                  <a:lnTo>
                    <a:pt x="543" y="712"/>
                  </a:lnTo>
                  <a:lnTo>
                    <a:pt x="542" y="712"/>
                  </a:lnTo>
                  <a:lnTo>
                    <a:pt x="541" y="712"/>
                  </a:lnTo>
                  <a:lnTo>
                    <a:pt x="540" y="712"/>
                  </a:lnTo>
                  <a:lnTo>
                    <a:pt x="539" y="712"/>
                  </a:lnTo>
                  <a:lnTo>
                    <a:pt x="538" y="712"/>
                  </a:lnTo>
                  <a:lnTo>
                    <a:pt x="537" y="712"/>
                  </a:lnTo>
                  <a:lnTo>
                    <a:pt x="536" y="712"/>
                  </a:lnTo>
                  <a:lnTo>
                    <a:pt x="535" y="712"/>
                  </a:lnTo>
                  <a:lnTo>
                    <a:pt x="534" y="712"/>
                  </a:lnTo>
                  <a:lnTo>
                    <a:pt x="533" y="711"/>
                  </a:lnTo>
                  <a:lnTo>
                    <a:pt x="532" y="711"/>
                  </a:lnTo>
                  <a:lnTo>
                    <a:pt x="531" y="711"/>
                  </a:lnTo>
                  <a:lnTo>
                    <a:pt x="530" y="710"/>
                  </a:lnTo>
                  <a:lnTo>
                    <a:pt x="529" y="710"/>
                  </a:lnTo>
                  <a:lnTo>
                    <a:pt x="528" y="709"/>
                  </a:lnTo>
                  <a:lnTo>
                    <a:pt x="526" y="708"/>
                  </a:lnTo>
                  <a:lnTo>
                    <a:pt x="525" y="708"/>
                  </a:lnTo>
                  <a:lnTo>
                    <a:pt x="524" y="707"/>
                  </a:lnTo>
                  <a:lnTo>
                    <a:pt x="523" y="706"/>
                  </a:lnTo>
                  <a:lnTo>
                    <a:pt x="522" y="705"/>
                  </a:lnTo>
                  <a:lnTo>
                    <a:pt x="521" y="703"/>
                  </a:lnTo>
                  <a:lnTo>
                    <a:pt x="519" y="702"/>
                  </a:lnTo>
                  <a:lnTo>
                    <a:pt x="518" y="701"/>
                  </a:lnTo>
                  <a:lnTo>
                    <a:pt x="517" y="700"/>
                  </a:lnTo>
                  <a:lnTo>
                    <a:pt x="516" y="699"/>
                  </a:lnTo>
                  <a:lnTo>
                    <a:pt x="514" y="698"/>
                  </a:lnTo>
                  <a:lnTo>
                    <a:pt x="513" y="697"/>
                  </a:lnTo>
                  <a:lnTo>
                    <a:pt x="512" y="696"/>
                  </a:lnTo>
                  <a:lnTo>
                    <a:pt x="511" y="695"/>
                  </a:lnTo>
                  <a:lnTo>
                    <a:pt x="509" y="694"/>
                  </a:lnTo>
                  <a:lnTo>
                    <a:pt x="508" y="693"/>
                  </a:lnTo>
                  <a:lnTo>
                    <a:pt x="507" y="692"/>
                  </a:lnTo>
                  <a:lnTo>
                    <a:pt x="506" y="691"/>
                  </a:lnTo>
                  <a:lnTo>
                    <a:pt x="505" y="690"/>
                  </a:lnTo>
                  <a:lnTo>
                    <a:pt x="504" y="689"/>
                  </a:lnTo>
                  <a:lnTo>
                    <a:pt x="503" y="688"/>
                  </a:lnTo>
                  <a:lnTo>
                    <a:pt x="502" y="687"/>
                  </a:lnTo>
                  <a:lnTo>
                    <a:pt x="501" y="686"/>
                  </a:lnTo>
                  <a:lnTo>
                    <a:pt x="500" y="685"/>
                  </a:lnTo>
                  <a:lnTo>
                    <a:pt x="499" y="684"/>
                  </a:lnTo>
                  <a:lnTo>
                    <a:pt x="498" y="684"/>
                  </a:lnTo>
                  <a:lnTo>
                    <a:pt x="497" y="683"/>
                  </a:lnTo>
                  <a:lnTo>
                    <a:pt x="496" y="682"/>
                  </a:lnTo>
                  <a:lnTo>
                    <a:pt x="496" y="681"/>
                  </a:lnTo>
                  <a:lnTo>
                    <a:pt x="494" y="679"/>
                  </a:lnTo>
                  <a:lnTo>
                    <a:pt x="492" y="677"/>
                  </a:lnTo>
                  <a:lnTo>
                    <a:pt x="491" y="679"/>
                  </a:lnTo>
                  <a:lnTo>
                    <a:pt x="490" y="680"/>
                  </a:lnTo>
                  <a:lnTo>
                    <a:pt x="490" y="681"/>
                  </a:lnTo>
                  <a:lnTo>
                    <a:pt x="489" y="681"/>
                  </a:lnTo>
                  <a:lnTo>
                    <a:pt x="489" y="682"/>
                  </a:lnTo>
                  <a:lnTo>
                    <a:pt x="488" y="684"/>
                  </a:lnTo>
                  <a:lnTo>
                    <a:pt x="487" y="684"/>
                  </a:lnTo>
                  <a:lnTo>
                    <a:pt x="487" y="685"/>
                  </a:lnTo>
                  <a:lnTo>
                    <a:pt x="486" y="686"/>
                  </a:lnTo>
                  <a:lnTo>
                    <a:pt x="485" y="687"/>
                  </a:lnTo>
                  <a:lnTo>
                    <a:pt x="484" y="688"/>
                  </a:lnTo>
                  <a:lnTo>
                    <a:pt x="484" y="689"/>
                  </a:lnTo>
                  <a:lnTo>
                    <a:pt x="483" y="690"/>
                  </a:lnTo>
                  <a:lnTo>
                    <a:pt x="482" y="690"/>
                  </a:lnTo>
                  <a:lnTo>
                    <a:pt x="481" y="691"/>
                  </a:lnTo>
                  <a:lnTo>
                    <a:pt x="480" y="691"/>
                  </a:lnTo>
                  <a:lnTo>
                    <a:pt x="479" y="691"/>
                  </a:lnTo>
                  <a:lnTo>
                    <a:pt x="478" y="692"/>
                  </a:lnTo>
                  <a:lnTo>
                    <a:pt x="477" y="692"/>
                  </a:lnTo>
                  <a:lnTo>
                    <a:pt x="476" y="692"/>
                  </a:lnTo>
                  <a:lnTo>
                    <a:pt x="475" y="692"/>
                  </a:lnTo>
                  <a:lnTo>
                    <a:pt x="474" y="692"/>
                  </a:lnTo>
                  <a:lnTo>
                    <a:pt x="473" y="692"/>
                  </a:lnTo>
                  <a:lnTo>
                    <a:pt x="472" y="692"/>
                  </a:lnTo>
                  <a:lnTo>
                    <a:pt x="471" y="692"/>
                  </a:lnTo>
                  <a:lnTo>
                    <a:pt x="470" y="691"/>
                  </a:lnTo>
                  <a:lnTo>
                    <a:pt x="465" y="686"/>
                  </a:lnTo>
                  <a:lnTo>
                    <a:pt x="459" y="675"/>
                  </a:lnTo>
                  <a:lnTo>
                    <a:pt x="458" y="674"/>
                  </a:lnTo>
                  <a:lnTo>
                    <a:pt x="457" y="674"/>
                  </a:lnTo>
                  <a:lnTo>
                    <a:pt x="457" y="675"/>
                  </a:lnTo>
                  <a:lnTo>
                    <a:pt x="451" y="687"/>
                  </a:lnTo>
                  <a:lnTo>
                    <a:pt x="440" y="681"/>
                  </a:lnTo>
                  <a:lnTo>
                    <a:pt x="433" y="666"/>
                  </a:lnTo>
                  <a:lnTo>
                    <a:pt x="428" y="649"/>
                  </a:lnTo>
                  <a:lnTo>
                    <a:pt x="411" y="645"/>
                  </a:lnTo>
                  <a:lnTo>
                    <a:pt x="410" y="645"/>
                  </a:lnTo>
                  <a:lnTo>
                    <a:pt x="409" y="645"/>
                  </a:lnTo>
                  <a:lnTo>
                    <a:pt x="408" y="645"/>
                  </a:lnTo>
                  <a:lnTo>
                    <a:pt x="407" y="644"/>
                  </a:lnTo>
                  <a:lnTo>
                    <a:pt x="406" y="644"/>
                  </a:lnTo>
                  <a:lnTo>
                    <a:pt x="405" y="643"/>
                  </a:lnTo>
                  <a:lnTo>
                    <a:pt x="392" y="636"/>
                  </a:lnTo>
                  <a:lnTo>
                    <a:pt x="390" y="636"/>
                  </a:lnTo>
                  <a:lnTo>
                    <a:pt x="389" y="635"/>
                  </a:lnTo>
                  <a:lnTo>
                    <a:pt x="388" y="635"/>
                  </a:lnTo>
                  <a:lnTo>
                    <a:pt x="388" y="634"/>
                  </a:lnTo>
                  <a:lnTo>
                    <a:pt x="387" y="634"/>
                  </a:lnTo>
                  <a:lnTo>
                    <a:pt x="387" y="633"/>
                  </a:lnTo>
                  <a:lnTo>
                    <a:pt x="382" y="625"/>
                  </a:lnTo>
                  <a:lnTo>
                    <a:pt x="384" y="623"/>
                  </a:lnTo>
                  <a:lnTo>
                    <a:pt x="384" y="622"/>
                  </a:lnTo>
                  <a:lnTo>
                    <a:pt x="385" y="620"/>
                  </a:lnTo>
                  <a:lnTo>
                    <a:pt x="386" y="619"/>
                  </a:lnTo>
                  <a:lnTo>
                    <a:pt x="387" y="618"/>
                  </a:lnTo>
                  <a:lnTo>
                    <a:pt x="388" y="616"/>
                  </a:lnTo>
                  <a:lnTo>
                    <a:pt x="388" y="615"/>
                  </a:lnTo>
                  <a:lnTo>
                    <a:pt x="389" y="613"/>
                  </a:lnTo>
                  <a:lnTo>
                    <a:pt x="389" y="612"/>
                  </a:lnTo>
                  <a:lnTo>
                    <a:pt x="389" y="611"/>
                  </a:lnTo>
                  <a:lnTo>
                    <a:pt x="389" y="610"/>
                  </a:lnTo>
                  <a:lnTo>
                    <a:pt x="389" y="609"/>
                  </a:lnTo>
                  <a:lnTo>
                    <a:pt x="388" y="608"/>
                  </a:lnTo>
                  <a:lnTo>
                    <a:pt x="387" y="608"/>
                  </a:lnTo>
                  <a:lnTo>
                    <a:pt x="387" y="607"/>
                  </a:lnTo>
                  <a:lnTo>
                    <a:pt x="386" y="607"/>
                  </a:lnTo>
                  <a:lnTo>
                    <a:pt x="377" y="617"/>
                  </a:lnTo>
                  <a:lnTo>
                    <a:pt x="353" y="602"/>
                  </a:lnTo>
                  <a:lnTo>
                    <a:pt x="336" y="586"/>
                  </a:lnTo>
                  <a:lnTo>
                    <a:pt x="330" y="574"/>
                  </a:lnTo>
                  <a:lnTo>
                    <a:pt x="330" y="573"/>
                  </a:lnTo>
                  <a:lnTo>
                    <a:pt x="330" y="572"/>
                  </a:lnTo>
                  <a:lnTo>
                    <a:pt x="330" y="571"/>
                  </a:lnTo>
                  <a:lnTo>
                    <a:pt x="330" y="570"/>
                  </a:lnTo>
                  <a:lnTo>
                    <a:pt x="331" y="569"/>
                  </a:lnTo>
                  <a:lnTo>
                    <a:pt x="331" y="567"/>
                  </a:lnTo>
                  <a:lnTo>
                    <a:pt x="330" y="566"/>
                  </a:lnTo>
                  <a:lnTo>
                    <a:pt x="330" y="564"/>
                  </a:lnTo>
                  <a:lnTo>
                    <a:pt x="330" y="562"/>
                  </a:lnTo>
                  <a:lnTo>
                    <a:pt x="329" y="560"/>
                  </a:lnTo>
                  <a:lnTo>
                    <a:pt x="328" y="558"/>
                  </a:lnTo>
                  <a:lnTo>
                    <a:pt x="327" y="557"/>
                  </a:lnTo>
                  <a:lnTo>
                    <a:pt x="326" y="555"/>
                  </a:lnTo>
                  <a:lnTo>
                    <a:pt x="325" y="553"/>
                  </a:lnTo>
                  <a:lnTo>
                    <a:pt x="324" y="551"/>
                  </a:lnTo>
                  <a:lnTo>
                    <a:pt x="323" y="550"/>
                  </a:lnTo>
                  <a:lnTo>
                    <a:pt x="323" y="548"/>
                  </a:lnTo>
                  <a:lnTo>
                    <a:pt x="321" y="545"/>
                  </a:lnTo>
                  <a:lnTo>
                    <a:pt x="309" y="547"/>
                  </a:lnTo>
                  <a:lnTo>
                    <a:pt x="308" y="547"/>
                  </a:lnTo>
                  <a:lnTo>
                    <a:pt x="307" y="547"/>
                  </a:lnTo>
                  <a:lnTo>
                    <a:pt x="304" y="548"/>
                  </a:lnTo>
                  <a:lnTo>
                    <a:pt x="303" y="548"/>
                  </a:lnTo>
                  <a:lnTo>
                    <a:pt x="302" y="548"/>
                  </a:lnTo>
                  <a:lnTo>
                    <a:pt x="301" y="548"/>
                  </a:lnTo>
                  <a:lnTo>
                    <a:pt x="300" y="548"/>
                  </a:lnTo>
                  <a:lnTo>
                    <a:pt x="299" y="548"/>
                  </a:lnTo>
                  <a:lnTo>
                    <a:pt x="297" y="548"/>
                  </a:lnTo>
                  <a:lnTo>
                    <a:pt x="296" y="548"/>
                  </a:lnTo>
                  <a:lnTo>
                    <a:pt x="295" y="548"/>
                  </a:lnTo>
                  <a:lnTo>
                    <a:pt x="294" y="547"/>
                  </a:lnTo>
                  <a:lnTo>
                    <a:pt x="292" y="547"/>
                  </a:lnTo>
                  <a:lnTo>
                    <a:pt x="291" y="546"/>
                  </a:lnTo>
                  <a:lnTo>
                    <a:pt x="290" y="546"/>
                  </a:lnTo>
                  <a:lnTo>
                    <a:pt x="289" y="545"/>
                  </a:lnTo>
                  <a:lnTo>
                    <a:pt x="288" y="544"/>
                  </a:lnTo>
                  <a:lnTo>
                    <a:pt x="287" y="543"/>
                  </a:lnTo>
                  <a:lnTo>
                    <a:pt x="286" y="542"/>
                  </a:lnTo>
                  <a:lnTo>
                    <a:pt x="285" y="540"/>
                  </a:lnTo>
                  <a:lnTo>
                    <a:pt x="284" y="539"/>
                  </a:lnTo>
                  <a:lnTo>
                    <a:pt x="283" y="537"/>
                  </a:lnTo>
                  <a:lnTo>
                    <a:pt x="282" y="535"/>
                  </a:lnTo>
                  <a:lnTo>
                    <a:pt x="282" y="533"/>
                  </a:lnTo>
                  <a:lnTo>
                    <a:pt x="281" y="531"/>
                  </a:lnTo>
                  <a:lnTo>
                    <a:pt x="280" y="530"/>
                  </a:lnTo>
                  <a:lnTo>
                    <a:pt x="280" y="528"/>
                  </a:lnTo>
                  <a:lnTo>
                    <a:pt x="280" y="526"/>
                  </a:lnTo>
                  <a:lnTo>
                    <a:pt x="279" y="525"/>
                  </a:lnTo>
                  <a:lnTo>
                    <a:pt x="279" y="522"/>
                  </a:lnTo>
                  <a:lnTo>
                    <a:pt x="263" y="504"/>
                  </a:lnTo>
                  <a:lnTo>
                    <a:pt x="238" y="485"/>
                  </a:lnTo>
                  <a:lnTo>
                    <a:pt x="225" y="466"/>
                  </a:lnTo>
                  <a:lnTo>
                    <a:pt x="213" y="452"/>
                  </a:lnTo>
                  <a:lnTo>
                    <a:pt x="212" y="451"/>
                  </a:lnTo>
                  <a:lnTo>
                    <a:pt x="212" y="450"/>
                  </a:lnTo>
                  <a:lnTo>
                    <a:pt x="211" y="450"/>
                  </a:lnTo>
                  <a:lnTo>
                    <a:pt x="211" y="449"/>
                  </a:lnTo>
                  <a:lnTo>
                    <a:pt x="210" y="448"/>
                  </a:lnTo>
                  <a:lnTo>
                    <a:pt x="210" y="447"/>
                  </a:lnTo>
                  <a:lnTo>
                    <a:pt x="207" y="434"/>
                  </a:lnTo>
                  <a:lnTo>
                    <a:pt x="186" y="423"/>
                  </a:lnTo>
                  <a:lnTo>
                    <a:pt x="184" y="422"/>
                  </a:lnTo>
                  <a:lnTo>
                    <a:pt x="183" y="422"/>
                  </a:lnTo>
                  <a:lnTo>
                    <a:pt x="182" y="422"/>
                  </a:lnTo>
                  <a:lnTo>
                    <a:pt x="180" y="421"/>
                  </a:lnTo>
                  <a:lnTo>
                    <a:pt x="179" y="421"/>
                  </a:lnTo>
                  <a:lnTo>
                    <a:pt x="178" y="421"/>
                  </a:lnTo>
                  <a:lnTo>
                    <a:pt x="176" y="421"/>
                  </a:lnTo>
                  <a:lnTo>
                    <a:pt x="175" y="422"/>
                  </a:lnTo>
                  <a:lnTo>
                    <a:pt x="174" y="422"/>
                  </a:lnTo>
                  <a:lnTo>
                    <a:pt x="173" y="423"/>
                  </a:lnTo>
                  <a:lnTo>
                    <a:pt x="171" y="424"/>
                  </a:lnTo>
                  <a:lnTo>
                    <a:pt x="170" y="425"/>
                  </a:lnTo>
                  <a:lnTo>
                    <a:pt x="169" y="426"/>
                  </a:lnTo>
                  <a:lnTo>
                    <a:pt x="168" y="427"/>
                  </a:lnTo>
                  <a:lnTo>
                    <a:pt x="168" y="428"/>
                  </a:lnTo>
                  <a:lnTo>
                    <a:pt x="167" y="429"/>
                  </a:lnTo>
                  <a:lnTo>
                    <a:pt x="166" y="430"/>
                  </a:lnTo>
                  <a:lnTo>
                    <a:pt x="165" y="432"/>
                  </a:lnTo>
                  <a:lnTo>
                    <a:pt x="163" y="433"/>
                  </a:lnTo>
                  <a:lnTo>
                    <a:pt x="163" y="434"/>
                  </a:lnTo>
                  <a:lnTo>
                    <a:pt x="162" y="434"/>
                  </a:lnTo>
                  <a:lnTo>
                    <a:pt x="161" y="435"/>
                  </a:lnTo>
                  <a:lnTo>
                    <a:pt x="160" y="436"/>
                  </a:lnTo>
                  <a:lnTo>
                    <a:pt x="159" y="437"/>
                  </a:lnTo>
                  <a:lnTo>
                    <a:pt x="158" y="438"/>
                  </a:lnTo>
                  <a:lnTo>
                    <a:pt x="157" y="439"/>
                  </a:lnTo>
                  <a:lnTo>
                    <a:pt x="156" y="440"/>
                  </a:lnTo>
                  <a:lnTo>
                    <a:pt x="154" y="440"/>
                  </a:lnTo>
                  <a:lnTo>
                    <a:pt x="153" y="441"/>
                  </a:lnTo>
                  <a:lnTo>
                    <a:pt x="152" y="442"/>
                  </a:lnTo>
                  <a:lnTo>
                    <a:pt x="151" y="443"/>
                  </a:lnTo>
                  <a:lnTo>
                    <a:pt x="150" y="443"/>
                  </a:lnTo>
                  <a:lnTo>
                    <a:pt x="149" y="443"/>
                  </a:lnTo>
                  <a:lnTo>
                    <a:pt x="148" y="444"/>
                  </a:lnTo>
                  <a:lnTo>
                    <a:pt x="147" y="444"/>
                  </a:lnTo>
                  <a:lnTo>
                    <a:pt x="147" y="445"/>
                  </a:lnTo>
                  <a:lnTo>
                    <a:pt x="146" y="445"/>
                  </a:lnTo>
                  <a:lnTo>
                    <a:pt x="146" y="444"/>
                  </a:lnTo>
                  <a:lnTo>
                    <a:pt x="145" y="444"/>
                  </a:lnTo>
                  <a:lnTo>
                    <a:pt x="144" y="443"/>
                  </a:lnTo>
                  <a:lnTo>
                    <a:pt x="143" y="443"/>
                  </a:lnTo>
                  <a:lnTo>
                    <a:pt x="142" y="442"/>
                  </a:lnTo>
                  <a:lnTo>
                    <a:pt x="141" y="441"/>
                  </a:lnTo>
                  <a:lnTo>
                    <a:pt x="140" y="440"/>
                  </a:lnTo>
                  <a:lnTo>
                    <a:pt x="139" y="439"/>
                  </a:lnTo>
                  <a:lnTo>
                    <a:pt x="138" y="438"/>
                  </a:lnTo>
                  <a:lnTo>
                    <a:pt x="137" y="436"/>
                  </a:lnTo>
                  <a:lnTo>
                    <a:pt x="136" y="435"/>
                  </a:lnTo>
                  <a:lnTo>
                    <a:pt x="135" y="433"/>
                  </a:lnTo>
                  <a:lnTo>
                    <a:pt x="134" y="432"/>
                  </a:lnTo>
                  <a:lnTo>
                    <a:pt x="134" y="430"/>
                  </a:lnTo>
                  <a:lnTo>
                    <a:pt x="133" y="429"/>
                  </a:lnTo>
                  <a:lnTo>
                    <a:pt x="132" y="428"/>
                  </a:lnTo>
                  <a:lnTo>
                    <a:pt x="132" y="426"/>
                  </a:lnTo>
                  <a:lnTo>
                    <a:pt x="130" y="424"/>
                  </a:lnTo>
                  <a:lnTo>
                    <a:pt x="94" y="390"/>
                  </a:lnTo>
                  <a:lnTo>
                    <a:pt x="92" y="388"/>
                  </a:lnTo>
                  <a:lnTo>
                    <a:pt x="91" y="387"/>
                  </a:lnTo>
                  <a:lnTo>
                    <a:pt x="90" y="387"/>
                  </a:lnTo>
                  <a:lnTo>
                    <a:pt x="89" y="386"/>
                  </a:lnTo>
                  <a:lnTo>
                    <a:pt x="87" y="384"/>
                  </a:lnTo>
                  <a:lnTo>
                    <a:pt x="86" y="383"/>
                  </a:lnTo>
                  <a:lnTo>
                    <a:pt x="85" y="382"/>
                  </a:lnTo>
                  <a:lnTo>
                    <a:pt x="83" y="381"/>
                  </a:lnTo>
                  <a:lnTo>
                    <a:pt x="82" y="380"/>
                  </a:lnTo>
                  <a:lnTo>
                    <a:pt x="80" y="378"/>
                  </a:lnTo>
                  <a:lnTo>
                    <a:pt x="79" y="377"/>
                  </a:lnTo>
                  <a:lnTo>
                    <a:pt x="77" y="376"/>
                  </a:lnTo>
                  <a:lnTo>
                    <a:pt x="76" y="375"/>
                  </a:lnTo>
                  <a:lnTo>
                    <a:pt x="75" y="374"/>
                  </a:lnTo>
                  <a:lnTo>
                    <a:pt x="73" y="373"/>
                  </a:lnTo>
                  <a:lnTo>
                    <a:pt x="70" y="370"/>
                  </a:lnTo>
                  <a:lnTo>
                    <a:pt x="66" y="352"/>
                  </a:lnTo>
                  <a:lnTo>
                    <a:pt x="59" y="344"/>
                  </a:lnTo>
                  <a:lnTo>
                    <a:pt x="43" y="336"/>
                  </a:lnTo>
                  <a:lnTo>
                    <a:pt x="29" y="334"/>
                  </a:lnTo>
                  <a:lnTo>
                    <a:pt x="28" y="334"/>
                  </a:lnTo>
                  <a:lnTo>
                    <a:pt x="27" y="334"/>
                  </a:lnTo>
                  <a:lnTo>
                    <a:pt x="26" y="333"/>
                  </a:lnTo>
                  <a:lnTo>
                    <a:pt x="25" y="333"/>
                  </a:lnTo>
                  <a:lnTo>
                    <a:pt x="24" y="332"/>
                  </a:lnTo>
                  <a:lnTo>
                    <a:pt x="23" y="331"/>
                  </a:lnTo>
                  <a:lnTo>
                    <a:pt x="7" y="319"/>
                  </a:lnTo>
                  <a:lnTo>
                    <a:pt x="4" y="302"/>
                  </a:lnTo>
                  <a:lnTo>
                    <a:pt x="0" y="278"/>
                  </a:lnTo>
                  <a:lnTo>
                    <a:pt x="5" y="270"/>
                  </a:lnTo>
                  <a:lnTo>
                    <a:pt x="6" y="245"/>
                  </a:lnTo>
                  <a:lnTo>
                    <a:pt x="5" y="242"/>
                  </a:lnTo>
                  <a:lnTo>
                    <a:pt x="5" y="241"/>
                  </a:lnTo>
                  <a:lnTo>
                    <a:pt x="5" y="239"/>
                  </a:lnTo>
                  <a:lnTo>
                    <a:pt x="5" y="237"/>
                  </a:lnTo>
                  <a:lnTo>
                    <a:pt x="4" y="235"/>
                  </a:lnTo>
                  <a:lnTo>
                    <a:pt x="4" y="234"/>
                  </a:lnTo>
                  <a:lnTo>
                    <a:pt x="4" y="231"/>
                  </a:lnTo>
                  <a:lnTo>
                    <a:pt x="4" y="230"/>
                  </a:lnTo>
                  <a:lnTo>
                    <a:pt x="4" y="228"/>
                  </a:lnTo>
                  <a:lnTo>
                    <a:pt x="4" y="226"/>
                  </a:lnTo>
                  <a:lnTo>
                    <a:pt x="4" y="225"/>
                  </a:lnTo>
                  <a:lnTo>
                    <a:pt x="5" y="224"/>
                  </a:lnTo>
                  <a:lnTo>
                    <a:pt x="5" y="223"/>
                  </a:lnTo>
                  <a:lnTo>
                    <a:pt x="6" y="222"/>
                  </a:lnTo>
                  <a:lnTo>
                    <a:pt x="6" y="221"/>
                  </a:lnTo>
                  <a:lnTo>
                    <a:pt x="7" y="220"/>
                  </a:lnTo>
                  <a:lnTo>
                    <a:pt x="7" y="219"/>
                  </a:lnTo>
                  <a:lnTo>
                    <a:pt x="8" y="219"/>
                  </a:lnTo>
                  <a:lnTo>
                    <a:pt x="8" y="218"/>
                  </a:lnTo>
                  <a:lnTo>
                    <a:pt x="8" y="217"/>
                  </a:lnTo>
                  <a:lnTo>
                    <a:pt x="8" y="216"/>
                  </a:lnTo>
                  <a:lnTo>
                    <a:pt x="6" y="202"/>
                  </a:lnTo>
                  <a:lnTo>
                    <a:pt x="15" y="192"/>
                  </a:lnTo>
                  <a:lnTo>
                    <a:pt x="23" y="190"/>
                  </a:lnTo>
                  <a:lnTo>
                    <a:pt x="37" y="188"/>
                  </a:lnTo>
                  <a:lnTo>
                    <a:pt x="42" y="193"/>
                  </a:lnTo>
                  <a:lnTo>
                    <a:pt x="42" y="194"/>
                  </a:lnTo>
                  <a:lnTo>
                    <a:pt x="43" y="194"/>
                  </a:lnTo>
                  <a:lnTo>
                    <a:pt x="43" y="195"/>
                  </a:lnTo>
                  <a:lnTo>
                    <a:pt x="43" y="196"/>
                  </a:lnTo>
                  <a:lnTo>
                    <a:pt x="44" y="197"/>
                  </a:lnTo>
                  <a:lnTo>
                    <a:pt x="44" y="198"/>
                  </a:lnTo>
                  <a:lnTo>
                    <a:pt x="44" y="199"/>
                  </a:lnTo>
                  <a:lnTo>
                    <a:pt x="44" y="200"/>
                  </a:lnTo>
                  <a:lnTo>
                    <a:pt x="44" y="201"/>
                  </a:lnTo>
                  <a:lnTo>
                    <a:pt x="44" y="202"/>
                  </a:lnTo>
                  <a:lnTo>
                    <a:pt x="44" y="203"/>
                  </a:lnTo>
                  <a:lnTo>
                    <a:pt x="44" y="204"/>
                  </a:lnTo>
                  <a:lnTo>
                    <a:pt x="44" y="205"/>
                  </a:lnTo>
                  <a:lnTo>
                    <a:pt x="44" y="207"/>
                  </a:lnTo>
                  <a:lnTo>
                    <a:pt x="44" y="208"/>
                  </a:lnTo>
                  <a:lnTo>
                    <a:pt x="44" y="209"/>
                  </a:lnTo>
                  <a:lnTo>
                    <a:pt x="44" y="211"/>
                  </a:lnTo>
                  <a:lnTo>
                    <a:pt x="44" y="212"/>
                  </a:lnTo>
                  <a:lnTo>
                    <a:pt x="44" y="214"/>
                  </a:lnTo>
                  <a:lnTo>
                    <a:pt x="45" y="215"/>
                  </a:lnTo>
                  <a:lnTo>
                    <a:pt x="45" y="217"/>
                  </a:lnTo>
                  <a:lnTo>
                    <a:pt x="45" y="218"/>
                  </a:lnTo>
                  <a:lnTo>
                    <a:pt x="46" y="219"/>
                  </a:lnTo>
                  <a:lnTo>
                    <a:pt x="46" y="220"/>
                  </a:lnTo>
                  <a:lnTo>
                    <a:pt x="47" y="221"/>
                  </a:lnTo>
                  <a:lnTo>
                    <a:pt x="48" y="222"/>
                  </a:lnTo>
                  <a:lnTo>
                    <a:pt x="49" y="222"/>
                  </a:lnTo>
                  <a:lnTo>
                    <a:pt x="50" y="222"/>
                  </a:lnTo>
                  <a:lnTo>
                    <a:pt x="51" y="222"/>
                  </a:lnTo>
                  <a:lnTo>
                    <a:pt x="51" y="221"/>
                  </a:lnTo>
                  <a:lnTo>
                    <a:pt x="53" y="221"/>
                  </a:lnTo>
                  <a:lnTo>
                    <a:pt x="54" y="220"/>
                  </a:lnTo>
                  <a:lnTo>
                    <a:pt x="55" y="219"/>
                  </a:lnTo>
                  <a:lnTo>
                    <a:pt x="56" y="218"/>
                  </a:lnTo>
                  <a:lnTo>
                    <a:pt x="57" y="217"/>
                  </a:lnTo>
                  <a:lnTo>
                    <a:pt x="58" y="216"/>
                  </a:lnTo>
                  <a:lnTo>
                    <a:pt x="59" y="215"/>
                  </a:lnTo>
                  <a:lnTo>
                    <a:pt x="61" y="214"/>
                  </a:lnTo>
                  <a:lnTo>
                    <a:pt x="62" y="212"/>
                  </a:lnTo>
                  <a:lnTo>
                    <a:pt x="63" y="212"/>
                  </a:lnTo>
                  <a:lnTo>
                    <a:pt x="63" y="211"/>
                  </a:lnTo>
                  <a:lnTo>
                    <a:pt x="64" y="210"/>
                  </a:lnTo>
                  <a:lnTo>
                    <a:pt x="65" y="209"/>
                  </a:lnTo>
                  <a:lnTo>
                    <a:pt x="66" y="209"/>
                  </a:lnTo>
                  <a:lnTo>
                    <a:pt x="66" y="208"/>
                  </a:lnTo>
                  <a:lnTo>
                    <a:pt x="67" y="207"/>
                  </a:lnTo>
                  <a:lnTo>
                    <a:pt x="67" y="206"/>
                  </a:lnTo>
                  <a:lnTo>
                    <a:pt x="68" y="205"/>
                  </a:lnTo>
                  <a:lnTo>
                    <a:pt x="68" y="203"/>
                  </a:lnTo>
                  <a:lnTo>
                    <a:pt x="68" y="202"/>
                  </a:lnTo>
                  <a:lnTo>
                    <a:pt x="68" y="200"/>
                  </a:lnTo>
                  <a:lnTo>
                    <a:pt x="68" y="199"/>
                  </a:lnTo>
                  <a:lnTo>
                    <a:pt x="68" y="197"/>
                  </a:lnTo>
                  <a:lnTo>
                    <a:pt x="68" y="195"/>
                  </a:lnTo>
                  <a:lnTo>
                    <a:pt x="68" y="192"/>
                  </a:lnTo>
                  <a:lnTo>
                    <a:pt x="68" y="190"/>
                  </a:lnTo>
                  <a:lnTo>
                    <a:pt x="68" y="187"/>
                  </a:lnTo>
                  <a:lnTo>
                    <a:pt x="68" y="184"/>
                  </a:lnTo>
                  <a:lnTo>
                    <a:pt x="68" y="182"/>
                  </a:lnTo>
                  <a:lnTo>
                    <a:pt x="68" y="179"/>
                  </a:lnTo>
                  <a:lnTo>
                    <a:pt x="68" y="177"/>
                  </a:lnTo>
                  <a:lnTo>
                    <a:pt x="68" y="175"/>
                  </a:lnTo>
                  <a:lnTo>
                    <a:pt x="69" y="173"/>
                  </a:lnTo>
                  <a:lnTo>
                    <a:pt x="69" y="168"/>
                  </a:lnTo>
                  <a:lnTo>
                    <a:pt x="64" y="158"/>
                  </a:lnTo>
                  <a:lnTo>
                    <a:pt x="56" y="144"/>
                  </a:lnTo>
                  <a:lnTo>
                    <a:pt x="55" y="144"/>
                  </a:lnTo>
                  <a:lnTo>
                    <a:pt x="55" y="143"/>
                  </a:lnTo>
                  <a:lnTo>
                    <a:pt x="54" y="142"/>
                  </a:lnTo>
                  <a:lnTo>
                    <a:pt x="54" y="141"/>
                  </a:lnTo>
                  <a:lnTo>
                    <a:pt x="54" y="140"/>
                  </a:lnTo>
                  <a:lnTo>
                    <a:pt x="53" y="139"/>
                  </a:lnTo>
                  <a:lnTo>
                    <a:pt x="53" y="138"/>
                  </a:lnTo>
                  <a:lnTo>
                    <a:pt x="53" y="137"/>
                  </a:lnTo>
                  <a:lnTo>
                    <a:pt x="52" y="135"/>
                  </a:lnTo>
                  <a:lnTo>
                    <a:pt x="52" y="133"/>
                  </a:lnTo>
                  <a:lnTo>
                    <a:pt x="51" y="131"/>
                  </a:lnTo>
                  <a:lnTo>
                    <a:pt x="51" y="128"/>
                  </a:lnTo>
                  <a:lnTo>
                    <a:pt x="51" y="126"/>
                  </a:lnTo>
                  <a:lnTo>
                    <a:pt x="51" y="123"/>
                  </a:lnTo>
                  <a:lnTo>
                    <a:pt x="51" y="121"/>
                  </a:lnTo>
                  <a:lnTo>
                    <a:pt x="52" y="119"/>
                  </a:lnTo>
                  <a:lnTo>
                    <a:pt x="53" y="116"/>
                  </a:lnTo>
                  <a:lnTo>
                    <a:pt x="54" y="114"/>
                  </a:lnTo>
                  <a:lnTo>
                    <a:pt x="55" y="112"/>
                  </a:lnTo>
                  <a:lnTo>
                    <a:pt x="56" y="110"/>
                  </a:lnTo>
                  <a:lnTo>
                    <a:pt x="57" y="108"/>
                  </a:lnTo>
                  <a:lnTo>
                    <a:pt x="58" y="107"/>
                  </a:lnTo>
                  <a:lnTo>
                    <a:pt x="59" y="105"/>
                  </a:lnTo>
                  <a:lnTo>
                    <a:pt x="61" y="102"/>
                  </a:lnTo>
                  <a:lnTo>
                    <a:pt x="57" y="85"/>
                  </a:lnTo>
                  <a:lnTo>
                    <a:pt x="64" y="78"/>
                  </a:lnTo>
                  <a:lnTo>
                    <a:pt x="66" y="78"/>
                  </a:lnTo>
                  <a:lnTo>
                    <a:pt x="66" y="79"/>
                  </a:lnTo>
                  <a:lnTo>
                    <a:pt x="67" y="79"/>
                  </a:lnTo>
                  <a:lnTo>
                    <a:pt x="68" y="79"/>
                  </a:lnTo>
                  <a:lnTo>
                    <a:pt x="69" y="79"/>
                  </a:lnTo>
                  <a:lnTo>
                    <a:pt x="70" y="79"/>
                  </a:lnTo>
                  <a:lnTo>
                    <a:pt x="71" y="79"/>
                  </a:lnTo>
                  <a:lnTo>
                    <a:pt x="72" y="79"/>
                  </a:lnTo>
                  <a:lnTo>
                    <a:pt x="74" y="78"/>
                  </a:lnTo>
                  <a:lnTo>
                    <a:pt x="75" y="78"/>
                  </a:lnTo>
                  <a:lnTo>
                    <a:pt x="76" y="77"/>
                  </a:lnTo>
                  <a:lnTo>
                    <a:pt x="78" y="77"/>
                  </a:lnTo>
                  <a:lnTo>
                    <a:pt x="79" y="76"/>
                  </a:lnTo>
                  <a:lnTo>
                    <a:pt x="80" y="75"/>
                  </a:lnTo>
                  <a:lnTo>
                    <a:pt x="81" y="74"/>
                  </a:lnTo>
                  <a:lnTo>
                    <a:pt x="82" y="73"/>
                  </a:lnTo>
                  <a:lnTo>
                    <a:pt x="82" y="72"/>
                  </a:lnTo>
                  <a:lnTo>
                    <a:pt x="81" y="71"/>
                  </a:lnTo>
                  <a:lnTo>
                    <a:pt x="80" y="71"/>
                  </a:lnTo>
                  <a:lnTo>
                    <a:pt x="79" y="71"/>
                  </a:lnTo>
                  <a:lnTo>
                    <a:pt x="78" y="70"/>
                  </a:lnTo>
                  <a:lnTo>
                    <a:pt x="77" y="69"/>
                  </a:lnTo>
                  <a:lnTo>
                    <a:pt x="100" y="58"/>
                  </a:lnTo>
                  <a:lnTo>
                    <a:pt x="106" y="59"/>
                  </a:lnTo>
                  <a:lnTo>
                    <a:pt x="108" y="60"/>
                  </a:lnTo>
                  <a:lnTo>
                    <a:pt x="113" y="59"/>
                  </a:lnTo>
                  <a:lnTo>
                    <a:pt x="117" y="61"/>
                  </a:lnTo>
                  <a:lnTo>
                    <a:pt x="122" y="60"/>
                  </a:lnTo>
                  <a:lnTo>
                    <a:pt x="123" y="61"/>
                  </a:lnTo>
                  <a:lnTo>
                    <a:pt x="129" y="61"/>
                  </a:lnTo>
                  <a:lnTo>
                    <a:pt x="134" y="62"/>
                  </a:lnTo>
                  <a:lnTo>
                    <a:pt x="156" y="61"/>
                  </a:lnTo>
                  <a:lnTo>
                    <a:pt x="160" y="56"/>
                  </a:lnTo>
                  <a:lnTo>
                    <a:pt x="159" y="53"/>
                  </a:lnTo>
                  <a:lnTo>
                    <a:pt x="161" y="51"/>
                  </a:lnTo>
                  <a:lnTo>
                    <a:pt x="163" y="41"/>
                  </a:lnTo>
                  <a:lnTo>
                    <a:pt x="167" y="35"/>
                  </a:lnTo>
                  <a:lnTo>
                    <a:pt x="166" y="33"/>
                  </a:lnTo>
                  <a:lnTo>
                    <a:pt x="170" y="29"/>
                  </a:lnTo>
                  <a:lnTo>
                    <a:pt x="170" y="27"/>
                  </a:lnTo>
                  <a:lnTo>
                    <a:pt x="175" y="23"/>
                  </a:lnTo>
                  <a:lnTo>
                    <a:pt x="178" y="23"/>
                  </a:lnTo>
                  <a:lnTo>
                    <a:pt x="179" y="22"/>
                  </a:lnTo>
                  <a:lnTo>
                    <a:pt x="184" y="21"/>
                  </a:lnTo>
                  <a:lnTo>
                    <a:pt x="185" y="20"/>
                  </a:lnTo>
                  <a:lnTo>
                    <a:pt x="191" y="18"/>
                  </a:lnTo>
                  <a:lnTo>
                    <a:pt x="201" y="6"/>
                  </a:lnTo>
                  <a:lnTo>
                    <a:pt x="201" y="4"/>
                  </a:lnTo>
                  <a:lnTo>
                    <a:pt x="204" y="0"/>
                  </a:lnTo>
                  <a:lnTo>
                    <a:pt x="208" y="0"/>
                  </a:lnTo>
                  <a:lnTo>
                    <a:pt x="209" y="1"/>
                  </a:lnTo>
                  <a:lnTo>
                    <a:pt x="212" y="1"/>
                  </a:lnTo>
                  <a:lnTo>
                    <a:pt x="215" y="3"/>
                  </a:lnTo>
                  <a:lnTo>
                    <a:pt x="219" y="3"/>
                  </a:lnTo>
                  <a:lnTo>
                    <a:pt x="221" y="5"/>
                  </a:lnTo>
                  <a:lnTo>
                    <a:pt x="234" y="16"/>
                  </a:lnTo>
                  <a:lnTo>
                    <a:pt x="241" y="16"/>
                  </a:lnTo>
                  <a:lnTo>
                    <a:pt x="242" y="17"/>
                  </a:lnTo>
                  <a:lnTo>
                    <a:pt x="252" y="16"/>
                  </a:lnTo>
                  <a:lnTo>
                    <a:pt x="253" y="18"/>
                  </a:lnTo>
                  <a:lnTo>
                    <a:pt x="258" y="17"/>
                  </a:lnTo>
                  <a:lnTo>
                    <a:pt x="260" y="20"/>
                  </a:lnTo>
                  <a:lnTo>
                    <a:pt x="273" y="25"/>
                  </a:lnTo>
                  <a:lnTo>
                    <a:pt x="287" y="35"/>
                  </a:lnTo>
                  <a:lnTo>
                    <a:pt x="303" y="34"/>
                  </a:lnTo>
                  <a:lnTo>
                    <a:pt x="307" y="31"/>
                  </a:lnTo>
                  <a:lnTo>
                    <a:pt x="310" y="31"/>
                  </a:lnTo>
                  <a:lnTo>
                    <a:pt x="339" y="15"/>
                  </a:lnTo>
                  <a:lnTo>
                    <a:pt x="339" y="13"/>
                  </a:lnTo>
                  <a:lnTo>
                    <a:pt x="344" y="13"/>
                  </a:lnTo>
                  <a:lnTo>
                    <a:pt x="358" y="19"/>
                  </a:lnTo>
                  <a:lnTo>
                    <a:pt x="360" y="19"/>
                  </a:lnTo>
                  <a:lnTo>
                    <a:pt x="362" y="17"/>
                  </a:lnTo>
                  <a:lnTo>
                    <a:pt x="365" y="17"/>
                  </a:lnTo>
                  <a:lnTo>
                    <a:pt x="366" y="16"/>
                  </a:lnTo>
                  <a:lnTo>
                    <a:pt x="367" y="16"/>
                  </a:lnTo>
                  <a:lnTo>
                    <a:pt x="370" y="20"/>
                  </a:lnTo>
                  <a:lnTo>
                    <a:pt x="371" y="22"/>
                  </a:lnTo>
                  <a:lnTo>
                    <a:pt x="372" y="22"/>
                  </a:lnTo>
                  <a:lnTo>
                    <a:pt x="374" y="27"/>
                  </a:lnTo>
                  <a:lnTo>
                    <a:pt x="375" y="28"/>
                  </a:lnTo>
                  <a:lnTo>
                    <a:pt x="375" y="31"/>
                  </a:lnTo>
                  <a:lnTo>
                    <a:pt x="378" y="34"/>
                  </a:lnTo>
                  <a:lnTo>
                    <a:pt x="378" y="37"/>
                  </a:lnTo>
                  <a:lnTo>
                    <a:pt x="381" y="42"/>
                  </a:lnTo>
                  <a:lnTo>
                    <a:pt x="385" y="46"/>
                  </a:lnTo>
                  <a:lnTo>
                    <a:pt x="414" y="58"/>
                  </a:lnTo>
                  <a:lnTo>
                    <a:pt x="418" y="58"/>
                  </a:lnTo>
                  <a:lnTo>
                    <a:pt x="421" y="59"/>
                  </a:lnTo>
                  <a:lnTo>
                    <a:pt x="424" y="59"/>
                  </a:lnTo>
                  <a:lnTo>
                    <a:pt x="428" y="59"/>
                  </a:lnTo>
                  <a:lnTo>
                    <a:pt x="429" y="60"/>
                  </a:lnTo>
                  <a:lnTo>
                    <a:pt x="439" y="60"/>
                  </a:lnTo>
                  <a:lnTo>
                    <a:pt x="441" y="61"/>
                  </a:lnTo>
                  <a:lnTo>
                    <a:pt x="447" y="60"/>
                  </a:lnTo>
                  <a:lnTo>
                    <a:pt x="450" y="60"/>
                  </a:lnTo>
                  <a:lnTo>
                    <a:pt x="452" y="62"/>
                  </a:lnTo>
                  <a:lnTo>
                    <a:pt x="455" y="61"/>
                  </a:lnTo>
                  <a:lnTo>
                    <a:pt x="459" y="59"/>
                  </a:lnTo>
                  <a:lnTo>
                    <a:pt x="462" y="59"/>
                  </a:lnTo>
                  <a:lnTo>
                    <a:pt x="463" y="56"/>
                  </a:lnTo>
                  <a:lnTo>
                    <a:pt x="465" y="57"/>
                  </a:lnTo>
                  <a:lnTo>
                    <a:pt x="469" y="54"/>
                  </a:lnTo>
                  <a:lnTo>
                    <a:pt x="474" y="52"/>
                  </a:lnTo>
                  <a:lnTo>
                    <a:pt x="485" y="52"/>
                  </a:lnTo>
                  <a:lnTo>
                    <a:pt x="487" y="50"/>
                  </a:lnTo>
                  <a:lnTo>
                    <a:pt x="494" y="50"/>
                  </a:lnTo>
                  <a:lnTo>
                    <a:pt x="496" y="49"/>
                  </a:lnTo>
                  <a:lnTo>
                    <a:pt x="513" y="48"/>
                  </a:lnTo>
                  <a:lnTo>
                    <a:pt x="518" y="45"/>
                  </a:lnTo>
                  <a:lnTo>
                    <a:pt x="525" y="45"/>
                  </a:lnTo>
                  <a:lnTo>
                    <a:pt x="537" y="50"/>
                  </a:lnTo>
                  <a:lnTo>
                    <a:pt x="540" y="51"/>
                  </a:lnTo>
                  <a:lnTo>
                    <a:pt x="545" y="54"/>
                  </a:lnTo>
                  <a:lnTo>
                    <a:pt x="580" y="49"/>
                  </a:lnTo>
                  <a:lnTo>
                    <a:pt x="580" y="47"/>
                  </a:lnTo>
                  <a:lnTo>
                    <a:pt x="583" y="44"/>
                  </a:lnTo>
                  <a:lnTo>
                    <a:pt x="585" y="38"/>
                  </a:lnTo>
                  <a:lnTo>
                    <a:pt x="593" y="28"/>
                  </a:lnTo>
                  <a:lnTo>
                    <a:pt x="595" y="28"/>
                  </a:lnTo>
                  <a:lnTo>
                    <a:pt x="597" y="26"/>
                  </a:lnTo>
                  <a:lnTo>
                    <a:pt x="599" y="27"/>
                  </a:lnTo>
                  <a:lnTo>
                    <a:pt x="606" y="26"/>
                  </a:lnTo>
                  <a:lnTo>
                    <a:pt x="607" y="24"/>
                  </a:lnTo>
                  <a:lnTo>
                    <a:pt x="614" y="24"/>
                  </a:lnTo>
                  <a:lnTo>
                    <a:pt x="620" y="27"/>
                  </a:lnTo>
                  <a:lnTo>
                    <a:pt x="634" y="26"/>
                  </a:lnTo>
                  <a:lnTo>
                    <a:pt x="638" y="27"/>
                  </a:lnTo>
                  <a:lnTo>
                    <a:pt x="670" y="25"/>
                  </a:lnTo>
                  <a:lnTo>
                    <a:pt x="673" y="27"/>
                  </a:lnTo>
                  <a:lnTo>
                    <a:pt x="703" y="25"/>
                  </a:lnTo>
                  <a:lnTo>
                    <a:pt x="705" y="27"/>
                  </a:lnTo>
                  <a:lnTo>
                    <a:pt x="724" y="25"/>
                  </a:lnTo>
                  <a:lnTo>
                    <a:pt x="725" y="26"/>
                  </a:lnTo>
                  <a:lnTo>
                    <a:pt x="729" y="26"/>
                  </a:lnTo>
                  <a:lnTo>
                    <a:pt x="731" y="28"/>
                  </a:lnTo>
                  <a:lnTo>
                    <a:pt x="735" y="27"/>
                  </a:lnTo>
                  <a:lnTo>
                    <a:pt x="737" y="28"/>
                  </a:lnTo>
                  <a:lnTo>
                    <a:pt x="741" y="28"/>
                  </a:lnTo>
                  <a:lnTo>
                    <a:pt x="744" y="30"/>
                  </a:lnTo>
                  <a:lnTo>
                    <a:pt x="746" y="29"/>
                  </a:lnTo>
                  <a:lnTo>
                    <a:pt x="753" y="33"/>
                  </a:lnTo>
                  <a:lnTo>
                    <a:pt x="753" y="37"/>
                  </a:lnTo>
                  <a:lnTo>
                    <a:pt x="757" y="43"/>
                  </a:lnTo>
                  <a:lnTo>
                    <a:pt x="759" y="43"/>
                  </a:lnTo>
                  <a:lnTo>
                    <a:pt x="761" y="44"/>
                  </a:lnTo>
                  <a:lnTo>
                    <a:pt x="762" y="43"/>
                  </a:lnTo>
                  <a:lnTo>
                    <a:pt x="766" y="44"/>
                  </a:lnTo>
                  <a:lnTo>
                    <a:pt x="767" y="45"/>
                  </a:lnTo>
                  <a:lnTo>
                    <a:pt x="778" y="46"/>
                  </a:lnTo>
                  <a:lnTo>
                    <a:pt x="816" y="73"/>
                  </a:lnTo>
                  <a:lnTo>
                    <a:pt x="809" y="74"/>
                  </a:lnTo>
                  <a:lnTo>
                    <a:pt x="796" y="75"/>
                  </a:lnTo>
                  <a:lnTo>
                    <a:pt x="796" y="83"/>
                  </a:lnTo>
                  <a:lnTo>
                    <a:pt x="800" y="86"/>
                  </a:lnTo>
                  <a:lnTo>
                    <a:pt x="803" y="87"/>
                  </a:lnTo>
                  <a:lnTo>
                    <a:pt x="809" y="91"/>
                  </a:lnTo>
                  <a:lnTo>
                    <a:pt x="813" y="92"/>
                  </a:lnTo>
                  <a:lnTo>
                    <a:pt x="817" y="95"/>
                  </a:lnTo>
                  <a:lnTo>
                    <a:pt x="809" y="112"/>
                  </a:lnTo>
                  <a:lnTo>
                    <a:pt x="810" y="121"/>
                  </a:lnTo>
                  <a:lnTo>
                    <a:pt x="808" y="124"/>
                  </a:lnTo>
                  <a:lnTo>
                    <a:pt x="799" y="126"/>
                  </a:lnTo>
                  <a:lnTo>
                    <a:pt x="798" y="127"/>
                  </a:lnTo>
                  <a:lnTo>
                    <a:pt x="793" y="129"/>
                  </a:lnTo>
                  <a:lnTo>
                    <a:pt x="792" y="139"/>
                  </a:lnTo>
                  <a:lnTo>
                    <a:pt x="789" y="143"/>
                  </a:lnTo>
                  <a:lnTo>
                    <a:pt x="791" y="147"/>
                  </a:lnTo>
                  <a:lnTo>
                    <a:pt x="794" y="151"/>
                  </a:lnTo>
                  <a:lnTo>
                    <a:pt x="794" y="156"/>
                  </a:lnTo>
                  <a:lnTo>
                    <a:pt x="793" y="157"/>
                  </a:lnTo>
                  <a:lnTo>
                    <a:pt x="792" y="161"/>
                  </a:lnTo>
                  <a:lnTo>
                    <a:pt x="792" y="169"/>
                  </a:lnTo>
                  <a:lnTo>
                    <a:pt x="794" y="171"/>
                  </a:lnTo>
                  <a:lnTo>
                    <a:pt x="803" y="169"/>
                  </a:lnTo>
                  <a:lnTo>
                    <a:pt x="804" y="168"/>
                  </a:lnTo>
                  <a:lnTo>
                    <a:pt x="807" y="169"/>
                  </a:lnTo>
                  <a:lnTo>
                    <a:pt x="808" y="177"/>
                  </a:lnTo>
                  <a:lnTo>
                    <a:pt x="805" y="180"/>
                  </a:lnTo>
                  <a:lnTo>
                    <a:pt x="801" y="180"/>
                  </a:lnTo>
                  <a:lnTo>
                    <a:pt x="798" y="183"/>
                  </a:lnTo>
                  <a:lnTo>
                    <a:pt x="798" y="187"/>
                  </a:lnTo>
                  <a:lnTo>
                    <a:pt x="803" y="191"/>
                  </a:lnTo>
                  <a:lnTo>
                    <a:pt x="804" y="211"/>
                  </a:lnTo>
                  <a:lnTo>
                    <a:pt x="798" y="224"/>
                  </a:lnTo>
                  <a:lnTo>
                    <a:pt x="798" y="226"/>
                  </a:lnTo>
                  <a:lnTo>
                    <a:pt x="794" y="228"/>
                  </a:lnTo>
                  <a:lnTo>
                    <a:pt x="791" y="228"/>
                  </a:lnTo>
                  <a:lnTo>
                    <a:pt x="787" y="232"/>
                  </a:lnTo>
                  <a:lnTo>
                    <a:pt x="786" y="237"/>
                  </a:lnTo>
                  <a:lnTo>
                    <a:pt x="794" y="249"/>
                  </a:lnTo>
                  <a:lnTo>
                    <a:pt x="794" y="251"/>
                  </a:lnTo>
                  <a:lnTo>
                    <a:pt x="795" y="251"/>
                  </a:lnTo>
                  <a:lnTo>
                    <a:pt x="795" y="253"/>
                  </a:lnTo>
                  <a:lnTo>
                    <a:pt x="798" y="255"/>
                  </a:lnTo>
                  <a:lnTo>
                    <a:pt x="803" y="265"/>
                  </a:lnTo>
                  <a:lnTo>
                    <a:pt x="807" y="270"/>
                  </a:lnTo>
                  <a:lnTo>
                    <a:pt x="807" y="272"/>
                  </a:lnTo>
                  <a:lnTo>
                    <a:pt x="811" y="276"/>
                  </a:lnTo>
                  <a:lnTo>
                    <a:pt x="811" y="278"/>
                  </a:lnTo>
                  <a:lnTo>
                    <a:pt x="814" y="280"/>
                  </a:lnTo>
                  <a:lnTo>
                    <a:pt x="814" y="282"/>
                  </a:lnTo>
                  <a:lnTo>
                    <a:pt x="817" y="285"/>
                  </a:lnTo>
                  <a:lnTo>
                    <a:pt x="821" y="302"/>
                  </a:lnTo>
                  <a:lnTo>
                    <a:pt x="822" y="303"/>
                  </a:lnTo>
                  <a:lnTo>
                    <a:pt x="824" y="303"/>
                  </a:lnTo>
                  <a:lnTo>
                    <a:pt x="828" y="307"/>
                  </a:lnTo>
                  <a:lnTo>
                    <a:pt x="830" y="307"/>
                  </a:lnTo>
                  <a:lnTo>
                    <a:pt x="838" y="314"/>
                  </a:lnTo>
                  <a:lnTo>
                    <a:pt x="840" y="314"/>
                  </a:lnTo>
                  <a:lnTo>
                    <a:pt x="843" y="317"/>
                  </a:lnTo>
                  <a:lnTo>
                    <a:pt x="853" y="321"/>
                  </a:lnTo>
                  <a:lnTo>
                    <a:pt x="871" y="317"/>
                  </a:lnTo>
                  <a:lnTo>
                    <a:pt x="875" y="317"/>
                  </a:lnTo>
                  <a:lnTo>
                    <a:pt x="877" y="315"/>
                  </a:lnTo>
                  <a:lnTo>
                    <a:pt x="879" y="316"/>
                  </a:lnTo>
                  <a:lnTo>
                    <a:pt x="881" y="314"/>
                  </a:lnTo>
                  <a:lnTo>
                    <a:pt x="881" y="312"/>
                  </a:lnTo>
                  <a:lnTo>
                    <a:pt x="883" y="309"/>
                  </a:lnTo>
                  <a:lnTo>
                    <a:pt x="887" y="310"/>
                  </a:lnTo>
                  <a:lnTo>
                    <a:pt x="889" y="309"/>
                  </a:lnTo>
                  <a:lnTo>
                    <a:pt x="892" y="310"/>
                  </a:lnTo>
                  <a:lnTo>
                    <a:pt x="895" y="314"/>
                  </a:lnTo>
                  <a:lnTo>
                    <a:pt x="897" y="324"/>
                  </a:lnTo>
                  <a:lnTo>
                    <a:pt x="917" y="347"/>
                  </a:lnTo>
                  <a:lnTo>
                    <a:pt x="919" y="347"/>
                  </a:lnTo>
                  <a:lnTo>
                    <a:pt x="930" y="355"/>
                  </a:lnTo>
                  <a:lnTo>
                    <a:pt x="934" y="355"/>
                  </a:lnTo>
                  <a:lnTo>
                    <a:pt x="936" y="356"/>
                  </a:lnTo>
                  <a:lnTo>
                    <a:pt x="939" y="355"/>
                  </a:lnTo>
                  <a:lnTo>
                    <a:pt x="947" y="363"/>
                  </a:lnTo>
                  <a:lnTo>
                    <a:pt x="949" y="365"/>
                  </a:lnTo>
                  <a:lnTo>
                    <a:pt x="956" y="364"/>
                  </a:lnTo>
                  <a:lnTo>
                    <a:pt x="958" y="365"/>
                  </a:lnTo>
                  <a:lnTo>
                    <a:pt x="968" y="366"/>
                  </a:lnTo>
                  <a:lnTo>
                    <a:pt x="977" y="370"/>
                  </a:lnTo>
                  <a:lnTo>
                    <a:pt x="979" y="370"/>
                  </a:lnTo>
                  <a:lnTo>
                    <a:pt x="981" y="371"/>
                  </a:lnTo>
                  <a:lnTo>
                    <a:pt x="989" y="370"/>
                  </a:lnTo>
                  <a:lnTo>
                    <a:pt x="990" y="372"/>
                  </a:lnTo>
                  <a:lnTo>
                    <a:pt x="994" y="372"/>
                  </a:lnTo>
                  <a:lnTo>
                    <a:pt x="997" y="374"/>
                  </a:lnTo>
                  <a:lnTo>
                    <a:pt x="999" y="381"/>
                  </a:lnTo>
                  <a:lnTo>
                    <a:pt x="1012" y="380"/>
                  </a:lnTo>
                  <a:lnTo>
                    <a:pt x="1014" y="381"/>
                  </a:lnTo>
                  <a:lnTo>
                    <a:pt x="1014" y="382"/>
                  </a:lnTo>
                  <a:lnTo>
                    <a:pt x="1023" y="392"/>
                  </a:lnTo>
                  <a:lnTo>
                    <a:pt x="1024" y="395"/>
                  </a:lnTo>
                  <a:lnTo>
                    <a:pt x="1029" y="399"/>
                  </a:lnTo>
                  <a:lnTo>
                    <a:pt x="1042" y="391"/>
                  </a:lnTo>
                  <a:lnTo>
                    <a:pt x="1054" y="400"/>
                  </a:lnTo>
                  <a:lnTo>
                    <a:pt x="1056" y="400"/>
                  </a:lnTo>
                  <a:lnTo>
                    <a:pt x="1058" y="401"/>
                  </a:lnTo>
                  <a:lnTo>
                    <a:pt x="1060" y="400"/>
                  </a:lnTo>
                  <a:lnTo>
                    <a:pt x="1069" y="403"/>
                  </a:lnTo>
                  <a:lnTo>
                    <a:pt x="1073" y="403"/>
                  </a:lnTo>
                  <a:lnTo>
                    <a:pt x="1074" y="404"/>
                  </a:lnTo>
                  <a:lnTo>
                    <a:pt x="1078" y="404"/>
                  </a:lnTo>
                  <a:lnTo>
                    <a:pt x="1083" y="401"/>
                  </a:lnTo>
                  <a:lnTo>
                    <a:pt x="1085" y="401"/>
                  </a:lnTo>
                  <a:lnTo>
                    <a:pt x="1089" y="398"/>
                  </a:lnTo>
                  <a:lnTo>
                    <a:pt x="1091" y="398"/>
                  </a:lnTo>
                  <a:lnTo>
                    <a:pt x="1096" y="394"/>
                  </a:lnTo>
                  <a:lnTo>
                    <a:pt x="1098" y="395"/>
                  </a:lnTo>
                  <a:lnTo>
                    <a:pt x="1102" y="392"/>
                  </a:lnTo>
                  <a:lnTo>
                    <a:pt x="1108" y="392"/>
                  </a:lnTo>
                  <a:lnTo>
                    <a:pt x="1127" y="416"/>
                  </a:lnTo>
                  <a:lnTo>
                    <a:pt x="1128" y="422"/>
                  </a:lnTo>
                  <a:lnTo>
                    <a:pt x="1133" y="425"/>
                  </a:lnTo>
                  <a:lnTo>
                    <a:pt x="1135" y="427"/>
                  </a:lnTo>
                  <a:lnTo>
                    <a:pt x="1139" y="426"/>
                  </a:lnTo>
                  <a:lnTo>
                    <a:pt x="1140" y="428"/>
                  </a:lnTo>
                  <a:lnTo>
                    <a:pt x="1146" y="427"/>
                  </a:lnTo>
                  <a:lnTo>
                    <a:pt x="1147" y="429"/>
                  </a:lnTo>
                  <a:lnTo>
                    <a:pt x="1149" y="429"/>
                  </a:lnTo>
                  <a:lnTo>
                    <a:pt x="1155" y="437"/>
                  </a:lnTo>
                  <a:lnTo>
                    <a:pt x="1157" y="443"/>
                  </a:lnTo>
                  <a:lnTo>
                    <a:pt x="1152" y="449"/>
                  </a:lnTo>
                  <a:lnTo>
                    <a:pt x="1152" y="454"/>
                  </a:lnTo>
                  <a:lnTo>
                    <a:pt x="1154" y="455"/>
                  </a:lnTo>
                  <a:lnTo>
                    <a:pt x="1154" y="459"/>
                  </a:lnTo>
                  <a:lnTo>
                    <a:pt x="1158" y="470"/>
                  </a:lnTo>
                  <a:lnTo>
                    <a:pt x="1161" y="472"/>
                  </a:lnTo>
                  <a:lnTo>
                    <a:pt x="1165" y="472"/>
                  </a:lnTo>
                  <a:lnTo>
                    <a:pt x="1167" y="470"/>
                  </a:lnTo>
                  <a:lnTo>
                    <a:pt x="1170" y="469"/>
                  </a:lnTo>
                  <a:lnTo>
                    <a:pt x="1174" y="472"/>
                  </a:lnTo>
                  <a:lnTo>
                    <a:pt x="1183" y="476"/>
                  </a:lnTo>
                  <a:lnTo>
                    <a:pt x="1198" y="477"/>
                  </a:lnTo>
                  <a:lnTo>
                    <a:pt x="1203" y="483"/>
                  </a:lnTo>
                  <a:lnTo>
                    <a:pt x="1205" y="492"/>
                  </a:lnTo>
                  <a:lnTo>
                    <a:pt x="1208" y="494"/>
                  </a:lnTo>
                  <a:lnTo>
                    <a:pt x="1209" y="492"/>
                  </a:lnTo>
                  <a:lnTo>
                    <a:pt x="1213" y="484"/>
                  </a:lnTo>
                  <a:lnTo>
                    <a:pt x="1213" y="473"/>
                  </a:lnTo>
                  <a:lnTo>
                    <a:pt x="1211" y="472"/>
                  </a:lnTo>
                  <a:lnTo>
                    <a:pt x="1209" y="467"/>
                  </a:lnTo>
                  <a:lnTo>
                    <a:pt x="1213" y="461"/>
                  </a:lnTo>
                  <a:lnTo>
                    <a:pt x="1215" y="461"/>
                  </a:lnTo>
                  <a:lnTo>
                    <a:pt x="1217" y="465"/>
                  </a:lnTo>
                  <a:lnTo>
                    <a:pt x="1224" y="472"/>
                  </a:lnTo>
                  <a:lnTo>
                    <a:pt x="1224" y="473"/>
                  </a:lnTo>
                  <a:lnTo>
                    <a:pt x="1232" y="480"/>
                  </a:lnTo>
                  <a:lnTo>
                    <a:pt x="1235" y="481"/>
                  </a:lnTo>
                  <a:lnTo>
                    <a:pt x="1239" y="481"/>
                  </a:lnTo>
                  <a:lnTo>
                    <a:pt x="1243" y="484"/>
                  </a:lnTo>
                  <a:lnTo>
                    <a:pt x="1248" y="485"/>
                  </a:lnTo>
                  <a:lnTo>
                    <a:pt x="1251" y="481"/>
                  </a:lnTo>
                  <a:lnTo>
                    <a:pt x="1250" y="463"/>
                  </a:lnTo>
                  <a:lnTo>
                    <a:pt x="1249" y="461"/>
                  </a:lnTo>
                  <a:lnTo>
                    <a:pt x="1249" y="458"/>
                  </a:lnTo>
                  <a:lnTo>
                    <a:pt x="1252" y="457"/>
                  </a:lnTo>
                  <a:lnTo>
                    <a:pt x="1261" y="461"/>
                  </a:lnTo>
                  <a:lnTo>
                    <a:pt x="1270" y="456"/>
                  </a:lnTo>
                  <a:lnTo>
                    <a:pt x="1276" y="456"/>
                  </a:lnTo>
                  <a:lnTo>
                    <a:pt x="1277" y="454"/>
                  </a:lnTo>
                  <a:lnTo>
                    <a:pt x="1282" y="454"/>
                  </a:lnTo>
                  <a:lnTo>
                    <a:pt x="1285" y="451"/>
                  </a:lnTo>
                  <a:lnTo>
                    <a:pt x="1287" y="445"/>
                  </a:lnTo>
                  <a:lnTo>
                    <a:pt x="1288" y="437"/>
                  </a:lnTo>
                  <a:lnTo>
                    <a:pt x="1295" y="433"/>
                  </a:lnTo>
                  <a:lnTo>
                    <a:pt x="1294" y="423"/>
                  </a:lnTo>
                  <a:lnTo>
                    <a:pt x="1295" y="422"/>
                  </a:lnTo>
                  <a:lnTo>
                    <a:pt x="1321" y="419"/>
                  </a:lnTo>
                  <a:lnTo>
                    <a:pt x="1326" y="423"/>
                  </a:lnTo>
                  <a:lnTo>
                    <a:pt x="1333" y="428"/>
                  </a:lnTo>
                  <a:lnTo>
                    <a:pt x="1338" y="429"/>
                  </a:lnTo>
                  <a:lnTo>
                    <a:pt x="1340" y="432"/>
                  </a:lnTo>
                  <a:lnTo>
                    <a:pt x="1342" y="432"/>
                  </a:lnTo>
                  <a:lnTo>
                    <a:pt x="1349" y="438"/>
                  </a:lnTo>
                  <a:lnTo>
                    <a:pt x="1348" y="440"/>
                  </a:lnTo>
                  <a:lnTo>
                    <a:pt x="1350" y="442"/>
                  </a:lnTo>
                  <a:lnTo>
                    <a:pt x="1352" y="451"/>
                  </a:lnTo>
                  <a:lnTo>
                    <a:pt x="1357" y="459"/>
                  </a:lnTo>
                  <a:lnTo>
                    <a:pt x="1360" y="462"/>
                  </a:lnTo>
                  <a:lnTo>
                    <a:pt x="1360" y="464"/>
                  </a:lnTo>
                  <a:lnTo>
                    <a:pt x="1361" y="465"/>
                  </a:lnTo>
                  <a:lnTo>
                    <a:pt x="1362" y="481"/>
                  </a:lnTo>
                  <a:lnTo>
                    <a:pt x="1363" y="482"/>
                  </a:lnTo>
                  <a:lnTo>
                    <a:pt x="1363" y="484"/>
                  </a:lnTo>
                  <a:lnTo>
                    <a:pt x="1366" y="486"/>
                  </a:lnTo>
                  <a:lnTo>
                    <a:pt x="1366" y="488"/>
                  </a:lnTo>
                  <a:lnTo>
                    <a:pt x="1369" y="490"/>
                  </a:lnTo>
                  <a:lnTo>
                    <a:pt x="1369" y="492"/>
                  </a:lnTo>
                  <a:lnTo>
                    <a:pt x="1377" y="503"/>
                  </a:lnTo>
                  <a:lnTo>
                    <a:pt x="1377" y="505"/>
                  </a:lnTo>
                  <a:lnTo>
                    <a:pt x="1389" y="516"/>
                  </a:lnTo>
                  <a:lnTo>
                    <a:pt x="1389" y="519"/>
                  </a:lnTo>
                  <a:lnTo>
                    <a:pt x="1386" y="523"/>
                  </a:lnTo>
                  <a:lnTo>
                    <a:pt x="1385" y="525"/>
                  </a:lnTo>
                  <a:lnTo>
                    <a:pt x="1377" y="518"/>
                  </a:lnTo>
                  <a:lnTo>
                    <a:pt x="1375" y="518"/>
                  </a:lnTo>
                  <a:lnTo>
                    <a:pt x="1371" y="522"/>
                  </a:lnTo>
                  <a:lnTo>
                    <a:pt x="1371" y="532"/>
                  </a:lnTo>
                  <a:lnTo>
                    <a:pt x="1379" y="544"/>
                  </a:lnTo>
                  <a:lnTo>
                    <a:pt x="1386" y="547"/>
                  </a:lnTo>
                  <a:lnTo>
                    <a:pt x="1386" y="549"/>
                  </a:lnTo>
                  <a:lnTo>
                    <a:pt x="1384" y="551"/>
                  </a:lnTo>
                  <a:lnTo>
                    <a:pt x="1382" y="552"/>
                  </a:lnTo>
                  <a:lnTo>
                    <a:pt x="1382" y="556"/>
                  </a:lnTo>
                  <a:lnTo>
                    <a:pt x="1383" y="557"/>
                  </a:lnTo>
                  <a:lnTo>
                    <a:pt x="1385" y="560"/>
                  </a:lnTo>
                  <a:lnTo>
                    <a:pt x="1391" y="563"/>
                  </a:lnTo>
                  <a:lnTo>
                    <a:pt x="1391" y="573"/>
                  </a:lnTo>
                  <a:lnTo>
                    <a:pt x="1390" y="575"/>
                  </a:lnTo>
                  <a:lnTo>
                    <a:pt x="1392" y="619"/>
                  </a:lnTo>
                  <a:lnTo>
                    <a:pt x="1395" y="622"/>
                  </a:lnTo>
                  <a:lnTo>
                    <a:pt x="1393" y="631"/>
                  </a:lnTo>
                  <a:lnTo>
                    <a:pt x="1392" y="635"/>
                  </a:lnTo>
                  <a:lnTo>
                    <a:pt x="1390" y="636"/>
                  </a:lnTo>
                  <a:lnTo>
                    <a:pt x="1388" y="642"/>
                  </a:lnTo>
                  <a:lnTo>
                    <a:pt x="1385" y="659"/>
                  </a:lnTo>
                  <a:lnTo>
                    <a:pt x="1388" y="665"/>
                  </a:lnTo>
                  <a:lnTo>
                    <a:pt x="1391" y="692"/>
                  </a:lnTo>
                  <a:lnTo>
                    <a:pt x="1390" y="695"/>
                  </a:lnTo>
                  <a:lnTo>
                    <a:pt x="1391" y="699"/>
                  </a:lnTo>
                  <a:lnTo>
                    <a:pt x="1385" y="699"/>
                  </a:lnTo>
                  <a:lnTo>
                    <a:pt x="1384" y="701"/>
                  </a:lnTo>
                  <a:lnTo>
                    <a:pt x="1381" y="701"/>
                  </a:lnTo>
                  <a:lnTo>
                    <a:pt x="1379" y="704"/>
                  </a:lnTo>
                  <a:lnTo>
                    <a:pt x="1380" y="705"/>
                  </a:lnTo>
                  <a:lnTo>
                    <a:pt x="1381" y="711"/>
                  </a:lnTo>
                  <a:lnTo>
                    <a:pt x="1375" y="719"/>
                  </a:lnTo>
                  <a:lnTo>
                    <a:pt x="1378" y="727"/>
                  </a:lnTo>
                  <a:lnTo>
                    <a:pt x="1374" y="734"/>
                  </a:lnTo>
                  <a:lnTo>
                    <a:pt x="1369" y="734"/>
                  </a:lnTo>
                  <a:lnTo>
                    <a:pt x="1366" y="729"/>
                  </a:lnTo>
                  <a:lnTo>
                    <a:pt x="1366" y="726"/>
                  </a:lnTo>
                  <a:lnTo>
                    <a:pt x="1365" y="725"/>
                  </a:lnTo>
                  <a:lnTo>
                    <a:pt x="1365" y="721"/>
                  </a:lnTo>
                  <a:lnTo>
                    <a:pt x="1362" y="717"/>
                  </a:lnTo>
                  <a:lnTo>
                    <a:pt x="1360" y="718"/>
                  </a:lnTo>
                  <a:lnTo>
                    <a:pt x="1358" y="718"/>
                  </a:lnTo>
                  <a:lnTo>
                    <a:pt x="1356" y="723"/>
                  </a:lnTo>
                  <a:lnTo>
                    <a:pt x="1355" y="723"/>
                  </a:lnTo>
                  <a:lnTo>
                    <a:pt x="1355" y="730"/>
                  </a:lnTo>
                  <a:lnTo>
                    <a:pt x="1354" y="732"/>
                  </a:lnTo>
                  <a:lnTo>
                    <a:pt x="1354" y="755"/>
                  </a:lnTo>
                  <a:lnTo>
                    <a:pt x="1355" y="756"/>
                  </a:lnTo>
                  <a:lnTo>
                    <a:pt x="1356" y="764"/>
                  </a:lnTo>
                  <a:lnTo>
                    <a:pt x="1357" y="765"/>
                  </a:lnTo>
                  <a:lnTo>
                    <a:pt x="1362" y="774"/>
                  </a:lnTo>
                  <a:lnTo>
                    <a:pt x="1352" y="774"/>
                  </a:lnTo>
                  <a:lnTo>
                    <a:pt x="1351" y="776"/>
                  </a:lnTo>
                  <a:lnTo>
                    <a:pt x="1348" y="776"/>
                  </a:lnTo>
                  <a:lnTo>
                    <a:pt x="1347" y="777"/>
                  </a:lnTo>
                  <a:lnTo>
                    <a:pt x="1343" y="777"/>
                  </a:lnTo>
                  <a:lnTo>
                    <a:pt x="1340" y="774"/>
                  </a:lnTo>
                  <a:lnTo>
                    <a:pt x="1340" y="762"/>
                  </a:lnTo>
                  <a:lnTo>
                    <a:pt x="1337" y="759"/>
                  </a:lnTo>
                  <a:lnTo>
                    <a:pt x="1337" y="758"/>
                  </a:lnTo>
                  <a:lnTo>
                    <a:pt x="1333" y="757"/>
                  </a:lnTo>
                  <a:lnTo>
                    <a:pt x="1328" y="759"/>
                  </a:lnTo>
                  <a:lnTo>
                    <a:pt x="1326" y="761"/>
                  </a:lnTo>
                  <a:lnTo>
                    <a:pt x="1329" y="765"/>
                  </a:lnTo>
                  <a:lnTo>
                    <a:pt x="1329" y="768"/>
                  </a:lnTo>
                  <a:lnTo>
                    <a:pt x="1326" y="769"/>
                  </a:lnTo>
                  <a:lnTo>
                    <a:pt x="1314" y="779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20" name="Freeform 11"/>
            <p:cNvSpPr/>
            <p:nvPr/>
          </p:nvSpPr>
          <p:spPr bwMode="auto">
            <a:xfrm>
              <a:off x="6609487" y="4981686"/>
              <a:ext cx="220662" cy="555625"/>
            </a:xfrm>
            <a:custGeom>
              <a:avLst/>
              <a:gdLst>
                <a:gd name="T0" fmla="*/ 2147483647 w 121"/>
                <a:gd name="T1" fmla="*/ 2147483647 h 291"/>
                <a:gd name="T2" fmla="*/ 2147483647 w 121"/>
                <a:gd name="T3" fmla="*/ 2147483647 h 291"/>
                <a:gd name="T4" fmla="*/ 2147483647 w 121"/>
                <a:gd name="T5" fmla="*/ 2147483647 h 291"/>
                <a:gd name="T6" fmla="*/ 2147483647 w 121"/>
                <a:gd name="T7" fmla="*/ 2147483647 h 291"/>
                <a:gd name="T8" fmla="*/ 2147483647 w 121"/>
                <a:gd name="T9" fmla="*/ 2147483647 h 291"/>
                <a:gd name="T10" fmla="*/ 2147483647 w 121"/>
                <a:gd name="T11" fmla="*/ 2147483647 h 291"/>
                <a:gd name="T12" fmla="*/ 2147483647 w 121"/>
                <a:gd name="T13" fmla="*/ 2147483647 h 291"/>
                <a:gd name="T14" fmla="*/ 2147483647 w 121"/>
                <a:gd name="T15" fmla="*/ 2147483647 h 291"/>
                <a:gd name="T16" fmla="*/ 2147483647 w 121"/>
                <a:gd name="T17" fmla="*/ 2147483647 h 291"/>
                <a:gd name="T18" fmla="*/ 2147483647 w 121"/>
                <a:gd name="T19" fmla="*/ 2147483647 h 291"/>
                <a:gd name="T20" fmla="*/ 2147483647 w 121"/>
                <a:gd name="T21" fmla="*/ 2147483647 h 291"/>
                <a:gd name="T22" fmla="*/ 2147483647 w 121"/>
                <a:gd name="T23" fmla="*/ 2147483647 h 291"/>
                <a:gd name="T24" fmla="*/ 2147483647 w 121"/>
                <a:gd name="T25" fmla="*/ 2147483647 h 291"/>
                <a:gd name="T26" fmla="*/ 2147483647 w 121"/>
                <a:gd name="T27" fmla="*/ 2147483647 h 291"/>
                <a:gd name="T28" fmla="*/ 2147483647 w 121"/>
                <a:gd name="T29" fmla="*/ 2147483647 h 291"/>
                <a:gd name="T30" fmla="*/ 2147483647 w 121"/>
                <a:gd name="T31" fmla="*/ 2147483647 h 291"/>
                <a:gd name="T32" fmla="*/ 2147483647 w 121"/>
                <a:gd name="T33" fmla="*/ 2147483647 h 291"/>
                <a:gd name="T34" fmla="*/ 2147483647 w 121"/>
                <a:gd name="T35" fmla="*/ 2147483647 h 291"/>
                <a:gd name="T36" fmla="*/ 2147483647 w 121"/>
                <a:gd name="T37" fmla="*/ 2147483647 h 291"/>
                <a:gd name="T38" fmla="*/ 2147483647 w 121"/>
                <a:gd name="T39" fmla="*/ 2147483647 h 291"/>
                <a:gd name="T40" fmla="*/ 2147483647 w 121"/>
                <a:gd name="T41" fmla="*/ 2147483647 h 291"/>
                <a:gd name="T42" fmla="*/ 2147483647 w 121"/>
                <a:gd name="T43" fmla="*/ 2147483647 h 291"/>
                <a:gd name="T44" fmla="*/ 2147483647 w 121"/>
                <a:gd name="T45" fmla="*/ 2147483647 h 291"/>
                <a:gd name="T46" fmla="*/ 2147483647 w 121"/>
                <a:gd name="T47" fmla="*/ 2147483647 h 291"/>
                <a:gd name="T48" fmla="*/ 2147483647 w 121"/>
                <a:gd name="T49" fmla="*/ 2147483647 h 291"/>
                <a:gd name="T50" fmla="*/ 2147483647 w 121"/>
                <a:gd name="T51" fmla="*/ 2147483647 h 291"/>
                <a:gd name="T52" fmla="*/ 2147483647 w 121"/>
                <a:gd name="T53" fmla="*/ 2147483647 h 291"/>
                <a:gd name="T54" fmla="*/ 2147483647 w 121"/>
                <a:gd name="T55" fmla="*/ 2147483647 h 291"/>
                <a:gd name="T56" fmla="*/ 2147483647 w 121"/>
                <a:gd name="T57" fmla="*/ 2147483647 h 291"/>
                <a:gd name="T58" fmla="*/ 2147483647 w 121"/>
                <a:gd name="T59" fmla="*/ 2147483647 h 291"/>
                <a:gd name="T60" fmla="*/ 2147483647 w 121"/>
                <a:gd name="T61" fmla="*/ 2147483647 h 291"/>
                <a:gd name="T62" fmla="*/ 2147483647 w 121"/>
                <a:gd name="T63" fmla="*/ 2147483647 h 291"/>
                <a:gd name="T64" fmla="*/ 2147483647 w 121"/>
                <a:gd name="T65" fmla="*/ 2147483647 h 291"/>
                <a:gd name="T66" fmla="*/ 2147483647 w 121"/>
                <a:gd name="T67" fmla="*/ 2147483647 h 291"/>
                <a:gd name="T68" fmla="*/ 2147483647 w 121"/>
                <a:gd name="T69" fmla="*/ 2147483647 h 291"/>
                <a:gd name="T70" fmla="*/ 2147483647 w 121"/>
                <a:gd name="T71" fmla="*/ 2147483647 h 291"/>
                <a:gd name="T72" fmla="*/ 2147483647 w 121"/>
                <a:gd name="T73" fmla="*/ 2147483647 h 291"/>
                <a:gd name="T74" fmla="*/ 2147483647 w 121"/>
                <a:gd name="T75" fmla="*/ 2147483647 h 291"/>
                <a:gd name="T76" fmla="*/ 2147483647 w 121"/>
                <a:gd name="T77" fmla="*/ 2147483647 h 291"/>
                <a:gd name="T78" fmla="*/ 2147483647 w 121"/>
                <a:gd name="T79" fmla="*/ 2147483647 h 291"/>
                <a:gd name="T80" fmla="*/ 2147483647 w 121"/>
                <a:gd name="T81" fmla="*/ 2147483647 h 291"/>
                <a:gd name="T82" fmla="*/ 2147483647 w 121"/>
                <a:gd name="T83" fmla="*/ 2147483647 h 291"/>
                <a:gd name="T84" fmla="*/ 2147483647 w 121"/>
                <a:gd name="T85" fmla="*/ 2147483647 h 291"/>
                <a:gd name="T86" fmla="*/ 2147483647 w 121"/>
                <a:gd name="T87" fmla="*/ 2147483647 h 291"/>
                <a:gd name="T88" fmla="*/ 2147483647 w 121"/>
                <a:gd name="T89" fmla="*/ 2147483647 h 291"/>
                <a:gd name="T90" fmla="*/ 2147483647 w 121"/>
                <a:gd name="T91" fmla="*/ 2147483647 h 291"/>
                <a:gd name="T92" fmla="*/ 2147483647 w 121"/>
                <a:gd name="T93" fmla="*/ 2147483647 h 291"/>
                <a:gd name="T94" fmla="*/ 2147483647 w 121"/>
                <a:gd name="T95" fmla="*/ 2147483647 h 291"/>
                <a:gd name="T96" fmla="*/ 2147483647 w 121"/>
                <a:gd name="T97" fmla="*/ 2147483647 h 291"/>
                <a:gd name="T98" fmla="*/ 2147483647 w 121"/>
                <a:gd name="T99" fmla="*/ 2147483647 h 291"/>
                <a:gd name="T100" fmla="*/ 2147483647 w 121"/>
                <a:gd name="T101" fmla="*/ 2147483647 h 291"/>
                <a:gd name="T102" fmla="*/ 2147483647 w 121"/>
                <a:gd name="T103" fmla="*/ 2147483647 h 291"/>
                <a:gd name="T104" fmla="*/ 2147483647 w 121"/>
                <a:gd name="T105" fmla="*/ 2147483647 h 291"/>
                <a:gd name="T106" fmla="*/ 2147483647 w 121"/>
                <a:gd name="T107" fmla="*/ 2147483647 h 29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21"/>
                <a:gd name="T163" fmla="*/ 0 h 291"/>
                <a:gd name="T164" fmla="*/ 121 w 121"/>
                <a:gd name="T165" fmla="*/ 291 h 29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21" h="291">
                  <a:moveTo>
                    <a:pt x="87" y="0"/>
                  </a:moveTo>
                  <a:lnTo>
                    <a:pt x="83" y="0"/>
                  </a:lnTo>
                  <a:lnTo>
                    <a:pt x="78" y="6"/>
                  </a:lnTo>
                  <a:lnTo>
                    <a:pt x="76" y="9"/>
                  </a:lnTo>
                  <a:lnTo>
                    <a:pt x="76" y="13"/>
                  </a:lnTo>
                  <a:lnTo>
                    <a:pt x="70" y="14"/>
                  </a:lnTo>
                  <a:lnTo>
                    <a:pt x="67" y="17"/>
                  </a:lnTo>
                  <a:lnTo>
                    <a:pt x="64" y="17"/>
                  </a:lnTo>
                  <a:lnTo>
                    <a:pt x="61" y="20"/>
                  </a:lnTo>
                  <a:lnTo>
                    <a:pt x="59" y="21"/>
                  </a:lnTo>
                  <a:lnTo>
                    <a:pt x="54" y="25"/>
                  </a:lnTo>
                  <a:lnTo>
                    <a:pt x="52" y="28"/>
                  </a:lnTo>
                  <a:lnTo>
                    <a:pt x="50" y="31"/>
                  </a:lnTo>
                  <a:lnTo>
                    <a:pt x="46" y="37"/>
                  </a:lnTo>
                  <a:lnTo>
                    <a:pt x="46" y="40"/>
                  </a:lnTo>
                  <a:lnTo>
                    <a:pt x="43" y="44"/>
                  </a:lnTo>
                  <a:lnTo>
                    <a:pt x="43" y="47"/>
                  </a:lnTo>
                  <a:lnTo>
                    <a:pt x="40" y="51"/>
                  </a:lnTo>
                  <a:lnTo>
                    <a:pt x="41" y="59"/>
                  </a:lnTo>
                  <a:lnTo>
                    <a:pt x="35" y="67"/>
                  </a:lnTo>
                  <a:lnTo>
                    <a:pt x="32" y="68"/>
                  </a:lnTo>
                  <a:lnTo>
                    <a:pt x="32" y="71"/>
                  </a:lnTo>
                  <a:lnTo>
                    <a:pt x="29" y="75"/>
                  </a:lnTo>
                  <a:lnTo>
                    <a:pt x="29" y="82"/>
                  </a:lnTo>
                  <a:lnTo>
                    <a:pt x="22" y="91"/>
                  </a:lnTo>
                  <a:lnTo>
                    <a:pt x="21" y="95"/>
                  </a:lnTo>
                  <a:lnTo>
                    <a:pt x="19" y="98"/>
                  </a:lnTo>
                  <a:lnTo>
                    <a:pt x="18" y="108"/>
                  </a:lnTo>
                  <a:lnTo>
                    <a:pt x="16" y="111"/>
                  </a:lnTo>
                  <a:lnTo>
                    <a:pt x="16" y="113"/>
                  </a:lnTo>
                  <a:lnTo>
                    <a:pt x="14" y="115"/>
                  </a:lnTo>
                  <a:lnTo>
                    <a:pt x="15" y="116"/>
                  </a:lnTo>
                  <a:lnTo>
                    <a:pt x="13" y="117"/>
                  </a:lnTo>
                  <a:lnTo>
                    <a:pt x="14" y="119"/>
                  </a:lnTo>
                  <a:lnTo>
                    <a:pt x="11" y="124"/>
                  </a:lnTo>
                  <a:lnTo>
                    <a:pt x="11" y="125"/>
                  </a:lnTo>
                  <a:lnTo>
                    <a:pt x="11" y="127"/>
                  </a:lnTo>
                  <a:lnTo>
                    <a:pt x="9" y="131"/>
                  </a:lnTo>
                  <a:lnTo>
                    <a:pt x="9" y="135"/>
                  </a:lnTo>
                  <a:lnTo>
                    <a:pt x="7" y="137"/>
                  </a:lnTo>
                  <a:lnTo>
                    <a:pt x="4" y="146"/>
                  </a:lnTo>
                  <a:lnTo>
                    <a:pt x="3" y="149"/>
                  </a:lnTo>
                  <a:lnTo>
                    <a:pt x="3" y="152"/>
                  </a:lnTo>
                  <a:lnTo>
                    <a:pt x="1" y="155"/>
                  </a:lnTo>
                  <a:lnTo>
                    <a:pt x="4" y="158"/>
                  </a:lnTo>
                  <a:lnTo>
                    <a:pt x="3" y="161"/>
                  </a:lnTo>
                  <a:lnTo>
                    <a:pt x="6" y="166"/>
                  </a:lnTo>
                  <a:lnTo>
                    <a:pt x="6" y="171"/>
                  </a:lnTo>
                  <a:lnTo>
                    <a:pt x="6" y="177"/>
                  </a:lnTo>
                  <a:lnTo>
                    <a:pt x="6" y="182"/>
                  </a:lnTo>
                  <a:lnTo>
                    <a:pt x="6" y="185"/>
                  </a:lnTo>
                  <a:lnTo>
                    <a:pt x="4" y="189"/>
                  </a:lnTo>
                  <a:lnTo>
                    <a:pt x="0" y="193"/>
                  </a:lnTo>
                  <a:lnTo>
                    <a:pt x="2" y="196"/>
                  </a:lnTo>
                  <a:lnTo>
                    <a:pt x="4" y="198"/>
                  </a:lnTo>
                  <a:lnTo>
                    <a:pt x="7" y="201"/>
                  </a:lnTo>
                  <a:lnTo>
                    <a:pt x="13" y="204"/>
                  </a:lnTo>
                  <a:lnTo>
                    <a:pt x="17" y="208"/>
                  </a:lnTo>
                  <a:lnTo>
                    <a:pt x="21" y="215"/>
                  </a:lnTo>
                  <a:lnTo>
                    <a:pt x="21" y="220"/>
                  </a:lnTo>
                  <a:lnTo>
                    <a:pt x="23" y="223"/>
                  </a:lnTo>
                  <a:lnTo>
                    <a:pt x="25" y="226"/>
                  </a:lnTo>
                  <a:lnTo>
                    <a:pt x="25" y="228"/>
                  </a:lnTo>
                  <a:lnTo>
                    <a:pt x="26" y="230"/>
                  </a:lnTo>
                  <a:lnTo>
                    <a:pt x="28" y="233"/>
                  </a:lnTo>
                  <a:lnTo>
                    <a:pt x="29" y="237"/>
                  </a:lnTo>
                  <a:lnTo>
                    <a:pt x="30" y="240"/>
                  </a:lnTo>
                  <a:lnTo>
                    <a:pt x="31" y="245"/>
                  </a:lnTo>
                  <a:lnTo>
                    <a:pt x="31" y="248"/>
                  </a:lnTo>
                  <a:lnTo>
                    <a:pt x="34" y="250"/>
                  </a:lnTo>
                  <a:lnTo>
                    <a:pt x="36" y="249"/>
                  </a:lnTo>
                  <a:lnTo>
                    <a:pt x="40" y="250"/>
                  </a:lnTo>
                  <a:lnTo>
                    <a:pt x="44" y="251"/>
                  </a:lnTo>
                  <a:lnTo>
                    <a:pt x="56" y="260"/>
                  </a:lnTo>
                  <a:lnTo>
                    <a:pt x="58" y="265"/>
                  </a:lnTo>
                  <a:lnTo>
                    <a:pt x="61" y="268"/>
                  </a:lnTo>
                  <a:lnTo>
                    <a:pt x="62" y="273"/>
                  </a:lnTo>
                  <a:lnTo>
                    <a:pt x="64" y="274"/>
                  </a:lnTo>
                  <a:lnTo>
                    <a:pt x="62" y="280"/>
                  </a:lnTo>
                  <a:lnTo>
                    <a:pt x="62" y="287"/>
                  </a:lnTo>
                  <a:lnTo>
                    <a:pt x="67" y="289"/>
                  </a:lnTo>
                  <a:lnTo>
                    <a:pt x="69" y="286"/>
                  </a:lnTo>
                  <a:lnTo>
                    <a:pt x="76" y="291"/>
                  </a:lnTo>
                  <a:lnTo>
                    <a:pt x="79" y="289"/>
                  </a:lnTo>
                  <a:lnTo>
                    <a:pt x="82" y="282"/>
                  </a:lnTo>
                  <a:lnTo>
                    <a:pt x="81" y="273"/>
                  </a:lnTo>
                  <a:lnTo>
                    <a:pt x="82" y="266"/>
                  </a:lnTo>
                  <a:lnTo>
                    <a:pt x="80" y="260"/>
                  </a:lnTo>
                  <a:lnTo>
                    <a:pt x="79" y="255"/>
                  </a:lnTo>
                  <a:lnTo>
                    <a:pt x="80" y="252"/>
                  </a:lnTo>
                  <a:lnTo>
                    <a:pt x="80" y="249"/>
                  </a:lnTo>
                  <a:lnTo>
                    <a:pt x="81" y="246"/>
                  </a:lnTo>
                  <a:lnTo>
                    <a:pt x="82" y="243"/>
                  </a:lnTo>
                  <a:lnTo>
                    <a:pt x="82" y="241"/>
                  </a:lnTo>
                  <a:lnTo>
                    <a:pt x="84" y="238"/>
                  </a:lnTo>
                  <a:lnTo>
                    <a:pt x="86" y="235"/>
                  </a:lnTo>
                  <a:lnTo>
                    <a:pt x="88" y="233"/>
                  </a:lnTo>
                  <a:lnTo>
                    <a:pt x="89" y="228"/>
                  </a:lnTo>
                  <a:lnTo>
                    <a:pt x="92" y="223"/>
                  </a:lnTo>
                  <a:lnTo>
                    <a:pt x="95" y="217"/>
                  </a:lnTo>
                  <a:lnTo>
                    <a:pt x="97" y="210"/>
                  </a:lnTo>
                  <a:lnTo>
                    <a:pt x="98" y="204"/>
                  </a:lnTo>
                  <a:lnTo>
                    <a:pt x="99" y="200"/>
                  </a:lnTo>
                  <a:lnTo>
                    <a:pt x="102" y="194"/>
                  </a:lnTo>
                  <a:lnTo>
                    <a:pt x="104" y="190"/>
                  </a:lnTo>
                  <a:lnTo>
                    <a:pt x="106" y="185"/>
                  </a:lnTo>
                  <a:lnTo>
                    <a:pt x="107" y="181"/>
                  </a:lnTo>
                  <a:lnTo>
                    <a:pt x="106" y="179"/>
                  </a:lnTo>
                  <a:lnTo>
                    <a:pt x="106" y="176"/>
                  </a:lnTo>
                  <a:lnTo>
                    <a:pt x="106" y="174"/>
                  </a:lnTo>
                  <a:lnTo>
                    <a:pt x="107" y="171"/>
                  </a:lnTo>
                  <a:lnTo>
                    <a:pt x="106" y="168"/>
                  </a:lnTo>
                  <a:lnTo>
                    <a:pt x="106" y="166"/>
                  </a:lnTo>
                  <a:lnTo>
                    <a:pt x="107" y="161"/>
                  </a:lnTo>
                  <a:lnTo>
                    <a:pt x="107" y="157"/>
                  </a:lnTo>
                  <a:lnTo>
                    <a:pt x="107" y="153"/>
                  </a:lnTo>
                  <a:lnTo>
                    <a:pt x="107" y="149"/>
                  </a:lnTo>
                  <a:lnTo>
                    <a:pt x="107" y="145"/>
                  </a:lnTo>
                  <a:lnTo>
                    <a:pt x="109" y="134"/>
                  </a:lnTo>
                  <a:lnTo>
                    <a:pt x="109" y="129"/>
                  </a:lnTo>
                  <a:lnTo>
                    <a:pt x="109" y="125"/>
                  </a:lnTo>
                  <a:lnTo>
                    <a:pt x="110" y="118"/>
                  </a:lnTo>
                  <a:lnTo>
                    <a:pt x="110" y="112"/>
                  </a:lnTo>
                  <a:lnTo>
                    <a:pt x="111" y="109"/>
                  </a:lnTo>
                  <a:lnTo>
                    <a:pt x="111" y="106"/>
                  </a:lnTo>
                  <a:lnTo>
                    <a:pt x="110" y="102"/>
                  </a:lnTo>
                  <a:lnTo>
                    <a:pt x="110" y="99"/>
                  </a:lnTo>
                  <a:lnTo>
                    <a:pt x="111" y="95"/>
                  </a:lnTo>
                  <a:lnTo>
                    <a:pt x="111" y="91"/>
                  </a:lnTo>
                  <a:lnTo>
                    <a:pt x="109" y="88"/>
                  </a:lnTo>
                  <a:lnTo>
                    <a:pt x="108" y="84"/>
                  </a:lnTo>
                  <a:lnTo>
                    <a:pt x="110" y="83"/>
                  </a:lnTo>
                  <a:lnTo>
                    <a:pt x="109" y="82"/>
                  </a:lnTo>
                  <a:lnTo>
                    <a:pt x="110" y="79"/>
                  </a:lnTo>
                  <a:lnTo>
                    <a:pt x="109" y="73"/>
                  </a:lnTo>
                  <a:lnTo>
                    <a:pt x="112" y="68"/>
                  </a:lnTo>
                  <a:lnTo>
                    <a:pt x="112" y="65"/>
                  </a:lnTo>
                  <a:lnTo>
                    <a:pt x="114" y="62"/>
                  </a:lnTo>
                  <a:lnTo>
                    <a:pt x="116" y="59"/>
                  </a:lnTo>
                  <a:lnTo>
                    <a:pt x="118" y="58"/>
                  </a:lnTo>
                  <a:lnTo>
                    <a:pt x="116" y="55"/>
                  </a:lnTo>
                  <a:lnTo>
                    <a:pt x="116" y="53"/>
                  </a:lnTo>
                  <a:lnTo>
                    <a:pt x="115" y="49"/>
                  </a:lnTo>
                  <a:lnTo>
                    <a:pt x="113" y="46"/>
                  </a:lnTo>
                  <a:lnTo>
                    <a:pt x="111" y="43"/>
                  </a:lnTo>
                  <a:lnTo>
                    <a:pt x="111" y="38"/>
                  </a:lnTo>
                  <a:lnTo>
                    <a:pt x="111" y="34"/>
                  </a:lnTo>
                  <a:lnTo>
                    <a:pt x="111" y="27"/>
                  </a:lnTo>
                  <a:lnTo>
                    <a:pt x="113" y="25"/>
                  </a:lnTo>
                  <a:lnTo>
                    <a:pt x="115" y="24"/>
                  </a:lnTo>
                  <a:lnTo>
                    <a:pt x="120" y="22"/>
                  </a:lnTo>
                  <a:lnTo>
                    <a:pt x="121" y="16"/>
                  </a:lnTo>
                  <a:lnTo>
                    <a:pt x="114" y="17"/>
                  </a:lnTo>
                  <a:lnTo>
                    <a:pt x="113" y="16"/>
                  </a:lnTo>
                  <a:lnTo>
                    <a:pt x="112" y="12"/>
                  </a:lnTo>
                  <a:lnTo>
                    <a:pt x="112" y="10"/>
                  </a:lnTo>
                  <a:lnTo>
                    <a:pt x="108" y="10"/>
                  </a:lnTo>
                  <a:lnTo>
                    <a:pt x="106" y="10"/>
                  </a:lnTo>
                  <a:lnTo>
                    <a:pt x="103" y="11"/>
                  </a:lnTo>
                  <a:lnTo>
                    <a:pt x="101" y="10"/>
                  </a:lnTo>
                  <a:lnTo>
                    <a:pt x="99" y="10"/>
                  </a:lnTo>
                  <a:lnTo>
                    <a:pt x="95" y="8"/>
                  </a:lnTo>
                  <a:lnTo>
                    <a:pt x="91" y="4"/>
                  </a:lnTo>
                  <a:lnTo>
                    <a:pt x="87" y="0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21" name="Freeform 12"/>
            <p:cNvSpPr/>
            <p:nvPr/>
          </p:nvSpPr>
          <p:spPr bwMode="auto">
            <a:xfrm>
              <a:off x="5907812" y="3546586"/>
              <a:ext cx="750887" cy="620713"/>
            </a:xfrm>
            <a:custGeom>
              <a:avLst/>
              <a:gdLst>
                <a:gd name="T0" fmla="*/ 2147483647 w 410"/>
                <a:gd name="T1" fmla="*/ 2147483647 h 325"/>
                <a:gd name="T2" fmla="*/ 2147483647 w 410"/>
                <a:gd name="T3" fmla="*/ 2147483647 h 325"/>
                <a:gd name="T4" fmla="*/ 2147483647 w 410"/>
                <a:gd name="T5" fmla="*/ 2147483647 h 325"/>
                <a:gd name="T6" fmla="*/ 2147483647 w 410"/>
                <a:gd name="T7" fmla="*/ 2147483647 h 325"/>
                <a:gd name="T8" fmla="*/ 2147483647 w 410"/>
                <a:gd name="T9" fmla="*/ 2147483647 h 325"/>
                <a:gd name="T10" fmla="*/ 2147483647 w 410"/>
                <a:gd name="T11" fmla="*/ 2147483647 h 325"/>
                <a:gd name="T12" fmla="*/ 2147483647 w 410"/>
                <a:gd name="T13" fmla="*/ 2147483647 h 325"/>
                <a:gd name="T14" fmla="*/ 2147483647 w 410"/>
                <a:gd name="T15" fmla="*/ 2147483647 h 325"/>
                <a:gd name="T16" fmla="*/ 2147483647 w 410"/>
                <a:gd name="T17" fmla="*/ 2147483647 h 325"/>
                <a:gd name="T18" fmla="*/ 2147483647 w 410"/>
                <a:gd name="T19" fmla="*/ 2147483647 h 325"/>
                <a:gd name="T20" fmla="*/ 2147483647 w 410"/>
                <a:gd name="T21" fmla="*/ 2147483647 h 325"/>
                <a:gd name="T22" fmla="*/ 2147483647 w 410"/>
                <a:gd name="T23" fmla="*/ 2147483647 h 325"/>
                <a:gd name="T24" fmla="*/ 2147483647 w 410"/>
                <a:gd name="T25" fmla="*/ 2147483647 h 325"/>
                <a:gd name="T26" fmla="*/ 2147483647 w 410"/>
                <a:gd name="T27" fmla="*/ 2147483647 h 325"/>
                <a:gd name="T28" fmla="*/ 2147483647 w 410"/>
                <a:gd name="T29" fmla="*/ 2147483647 h 325"/>
                <a:gd name="T30" fmla="*/ 2147483647 w 410"/>
                <a:gd name="T31" fmla="*/ 2147483647 h 325"/>
                <a:gd name="T32" fmla="*/ 2147483647 w 410"/>
                <a:gd name="T33" fmla="*/ 2147483647 h 325"/>
                <a:gd name="T34" fmla="*/ 2147483647 w 410"/>
                <a:gd name="T35" fmla="*/ 2147483647 h 325"/>
                <a:gd name="T36" fmla="*/ 2147483647 w 410"/>
                <a:gd name="T37" fmla="*/ 2147483647 h 325"/>
                <a:gd name="T38" fmla="*/ 2147483647 w 410"/>
                <a:gd name="T39" fmla="*/ 2147483647 h 325"/>
                <a:gd name="T40" fmla="*/ 2147483647 w 410"/>
                <a:gd name="T41" fmla="*/ 2147483647 h 325"/>
                <a:gd name="T42" fmla="*/ 2147483647 w 410"/>
                <a:gd name="T43" fmla="*/ 2147483647 h 325"/>
                <a:gd name="T44" fmla="*/ 2147483647 w 410"/>
                <a:gd name="T45" fmla="*/ 2147483647 h 325"/>
                <a:gd name="T46" fmla="*/ 2147483647 w 410"/>
                <a:gd name="T47" fmla="*/ 2147483647 h 325"/>
                <a:gd name="T48" fmla="*/ 2147483647 w 410"/>
                <a:gd name="T49" fmla="*/ 2147483647 h 325"/>
                <a:gd name="T50" fmla="*/ 2147483647 w 410"/>
                <a:gd name="T51" fmla="*/ 2147483647 h 325"/>
                <a:gd name="T52" fmla="*/ 2147483647 w 410"/>
                <a:gd name="T53" fmla="*/ 2147483647 h 325"/>
                <a:gd name="T54" fmla="*/ 2147483647 w 410"/>
                <a:gd name="T55" fmla="*/ 2147483647 h 325"/>
                <a:gd name="T56" fmla="*/ 2147483647 w 410"/>
                <a:gd name="T57" fmla="*/ 2147483647 h 325"/>
                <a:gd name="T58" fmla="*/ 2147483647 w 410"/>
                <a:gd name="T59" fmla="*/ 2147483647 h 325"/>
                <a:gd name="T60" fmla="*/ 2147483647 w 410"/>
                <a:gd name="T61" fmla="*/ 2147483647 h 325"/>
                <a:gd name="T62" fmla="*/ 2147483647 w 410"/>
                <a:gd name="T63" fmla="*/ 2147483647 h 325"/>
                <a:gd name="T64" fmla="*/ 2147483647 w 410"/>
                <a:gd name="T65" fmla="*/ 2147483647 h 325"/>
                <a:gd name="T66" fmla="*/ 2147483647 w 410"/>
                <a:gd name="T67" fmla="*/ 2147483647 h 325"/>
                <a:gd name="T68" fmla="*/ 2147483647 w 410"/>
                <a:gd name="T69" fmla="*/ 2147483647 h 325"/>
                <a:gd name="T70" fmla="*/ 2147483647 w 410"/>
                <a:gd name="T71" fmla="*/ 2147483647 h 325"/>
                <a:gd name="T72" fmla="*/ 2147483647 w 410"/>
                <a:gd name="T73" fmla="*/ 2147483647 h 325"/>
                <a:gd name="T74" fmla="*/ 2147483647 w 410"/>
                <a:gd name="T75" fmla="*/ 2147483647 h 325"/>
                <a:gd name="T76" fmla="*/ 2147483647 w 410"/>
                <a:gd name="T77" fmla="*/ 2147483647 h 325"/>
                <a:gd name="T78" fmla="*/ 2147483647 w 410"/>
                <a:gd name="T79" fmla="*/ 2147483647 h 325"/>
                <a:gd name="T80" fmla="*/ 2147483647 w 410"/>
                <a:gd name="T81" fmla="*/ 2147483647 h 325"/>
                <a:gd name="T82" fmla="*/ 2147483647 w 410"/>
                <a:gd name="T83" fmla="*/ 2147483647 h 325"/>
                <a:gd name="T84" fmla="*/ 2147483647 w 410"/>
                <a:gd name="T85" fmla="*/ 2147483647 h 325"/>
                <a:gd name="T86" fmla="*/ 2147483647 w 410"/>
                <a:gd name="T87" fmla="*/ 2147483647 h 325"/>
                <a:gd name="T88" fmla="*/ 2147483647 w 410"/>
                <a:gd name="T89" fmla="*/ 2147483647 h 325"/>
                <a:gd name="T90" fmla="*/ 2147483647 w 410"/>
                <a:gd name="T91" fmla="*/ 2147483647 h 325"/>
                <a:gd name="T92" fmla="*/ 2147483647 w 410"/>
                <a:gd name="T93" fmla="*/ 2147483647 h 325"/>
                <a:gd name="T94" fmla="*/ 2147483647 w 410"/>
                <a:gd name="T95" fmla="*/ 2147483647 h 325"/>
                <a:gd name="T96" fmla="*/ 2147483647 w 410"/>
                <a:gd name="T97" fmla="*/ 2147483647 h 325"/>
                <a:gd name="T98" fmla="*/ 2147483647 w 410"/>
                <a:gd name="T99" fmla="*/ 2147483647 h 325"/>
                <a:gd name="T100" fmla="*/ 2147483647 w 410"/>
                <a:gd name="T101" fmla="*/ 2147483647 h 325"/>
                <a:gd name="T102" fmla="*/ 2147483647 w 410"/>
                <a:gd name="T103" fmla="*/ 2147483647 h 325"/>
                <a:gd name="T104" fmla="*/ 2147483647 w 410"/>
                <a:gd name="T105" fmla="*/ 2147483647 h 325"/>
                <a:gd name="T106" fmla="*/ 2147483647 w 410"/>
                <a:gd name="T107" fmla="*/ 2147483647 h 325"/>
                <a:gd name="T108" fmla="*/ 2147483647 w 410"/>
                <a:gd name="T109" fmla="*/ 2147483647 h 325"/>
                <a:gd name="T110" fmla="*/ 2147483647 w 410"/>
                <a:gd name="T111" fmla="*/ 2147483647 h 325"/>
                <a:gd name="T112" fmla="*/ 2147483647 w 410"/>
                <a:gd name="T113" fmla="*/ 2147483647 h 325"/>
                <a:gd name="T114" fmla="*/ 2147483647 w 410"/>
                <a:gd name="T115" fmla="*/ 2147483647 h 325"/>
                <a:gd name="T116" fmla="*/ 2147483647 w 410"/>
                <a:gd name="T117" fmla="*/ 2147483647 h 325"/>
                <a:gd name="T118" fmla="*/ 2147483647 w 410"/>
                <a:gd name="T119" fmla="*/ 2147483647 h 325"/>
                <a:gd name="T120" fmla="*/ 2147483647 w 410"/>
                <a:gd name="T121" fmla="*/ 2147483647 h 325"/>
                <a:gd name="T122" fmla="*/ 2147483647 w 410"/>
                <a:gd name="T123" fmla="*/ 2147483647 h 325"/>
                <a:gd name="T124" fmla="*/ 2147483647 w 410"/>
                <a:gd name="T125" fmla="*/ 2147483647 h 32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10"/>
                <a:gd name="T190" fmla="*/ 0 h 325"/>
                <a:gd name="T191" fmla="*/ 410 w 410"/>
                <a:gd name="T192" fmla="*/ 325 h 32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10" h="325">
                  <a:moveTo>
                    <a:pt x="312" y="135"/>
                  </a:moveTo>
                  <a:lnTo>
                    <a:pt x="312" y="134"/>
                  </a:lnTo>
                  <a:lnTo>
                    <a:pt x="312" y="133"/>
                  </a:lnTo>
                  <a:lnTo>
                    <a:pt x="312" y="132"/>
                  </a:lnTo>
                  <a:lnTo>
                    <a:pt x="311" y="132"/>
                  </a:lnTo>
                  <a:lnTo>
                    <a:pt x="311" y="131"/>
                  </a:lnTo>
                  <a:lnTo>
                    <a:pt x="311" y="130"/>
                  </a:lnTo>
                  <a:lnTo>
                    <a:pt x="311" y="129"/>
                  </a:lnTo>
                  <a:lnTo>
                    <a:pt x="311" y="128"/>
                  </a:lnTo>
                  <a:lnTo>
                    <a:pt x="310" y="128"/>
                  </a:lnTo>
                  <a:lnTo>
                    <a:pt x="310" y="127"/>
                  </a:lnTo>
                  <a:lnTo>
                    <a:pt x="309" y="127"/>
                  </a:lnTo>
                  <a:lnTo>
                    <a:pt x="308" y="126"/>
                  </a:lnTo>
                  <a:lnTo>
                    <a:pt x="307" y="126"/>
                  </a:lnTo>
                  <a:lnTo>
                    <a:pt x="306" y="126"/>
                  </a:lnTo>
                  <a:lnTo>
                    <a:pt x="305" y="126"/>
                  </a:lnTo>
                  <a:lnTo>
                    <a:pt x="303" y="127"/>
                  </a:lnTo>
                  <a:lnTo>
                    <a:pt x="302" y="126"/>
                  </a:lnTo>
                  <a:lnTo>
                    <a:pt x="300" y="126"/>
                  </a:lnTo>
                  <a:lnTo>
                    <a:pt x="299" y="125"/>
                  </a:lnTo>
                  <a:lnTo>
                    <a:pt x="297" y="124"/>
                  </a:lnTo>
                  <a:lnTo>
                    <a:pt x="297" y="123"/>
                  </a:lnTo>
                  <a:lnTo>
                    <a:pt x="296" y="122"/>
                  </a:lnTo>
                  <a:lnTo>
                    <a:pt x="295" y="120"/>
                  </a:lnTo>
                  <a:lnTo>
                    <a:pt x="295" y="119"/>
                  </a:lnTo>
                  <a:lnTo>
                    <a:pt x="294" y="118"/>
                  </a:lnTo>
                  <a:lnTo>
                    <a:pt x="294" y="116"/>
                  </a:lnTo>
                  <a:lnTo>
                    <a:pt x="294" y="115"/>
                  </a:lnTo>
                  <a:lnTo>
                    <a:pt x="294" y="114"/>
                  </a:lnTo>
                  <a:lnTo>
                    <a:pt x="293" y="112"/>
                  </a:lnTo>
                  <a:lnTo>
                    <a:pt x="293" y="111"/>
                  </a:lnTo>
                  <a:lnTo>
                    <a:pt x="293" y="109"/>
                  </a:lnTo>
                  <a:lnTo>
                    <a:pt x="293" y="106"/>
                  </a:lnTo>
                  <a:lnTo>
                    <a:pt x="292" y="103"/>
                  </a:lnTo>
                  <a:lnTo>
                    <a:pt x="292" y="101"/>
                  </a:lnTo>
                  <a:lnTo>
                    <a:pt x="292" y="100"/>
                  </a:lnTo>
                  <a:lnTo>
                    <a:pt x="292" y="98"/>
                  </a:lnTo>
                  <a:lnTo>
                    <a:pt x="292" y="97"/>
                  </a:lnTo>
                  <a:lnTo>
                    <a:pt x="292" y="95"/>
                  </a:lnTo>
                  <a:lnTo>
                    <a:pt x="291" y="94"/>
                  </a:lnTo>
                  <a:lnTo>
                    <a:pt x="291" y="93"/>
                  </a:lnTo>
                  <a:lnTo>
                    <a:pt x="290" y="91"/>
                  </a:lnTo>
                  <a:lnTo>
                    <a:pt x="290" y="90"/>
                  </a:lnTo>
                  <a:lnTo>
                    <a:pt x="289" y="88"/>
                  </a:lnTo>
                  <a:lnTo>
                    <a:pt x="289" y="87"/>
                  </a:lnTo>
                  <a:lnTo>
                    <a:pt x="289" y="86"/>
                  </a:lnTo>
                  <a:lnTo>
                    <a:pt x="288" y="85"/>
                  </a:lnTo>
                  <a:lnTo>
                    <a:pt x="287" y="84"/>
                  </a:lnTo>
                  <a:lnTo>
                    <a:pt x="287" y="83"/>
                  </a:lnTo>
                  <a:lnTo>
                    <a:pt x="286" y="81"/>
                  </a:lnTo>
                  <a:lnTo>
                    <a:pt x="285" y="80"/>
                  </a:lnTo>
                  <a:lnTo>
                    <a:pt x="285" y="79"/>
                  </a:lnTo>
                  <a:lnTo>
                    <a:pt x="284" y="78"/>
                  </a:lnTo>
                  <a:lnTo>
                    <a:pt x="283" y="77"/>
                  </a:lnTo>
                  <a:lnTo>
                    <a:pt x="282" y="76"/>
                  </a:lnTo>
                  <a:lnTo>
                    <a:pt x="280" y="73"/>
                  </a:lnTo>
                  <a:lnTo>
                    <a:pt x="279" y="72"/>
                  </a:lnTo>
                  <a:lnTo>
                    <a:pt x="277" y="70"/>
                  </a:lnTo>
                  <a:lnTo>
                    <a:pt x="276" y="68"/>
                  </a:lnTo>
                  <a:lnTo>
                    <a:pt x="275" y="66"/>
                  </a:lnTo>
                  <a:lnTo>
                    <a:pt x="274" y="64"/>
                  </a:lnTo>
                  <a:lnTo>
                    <a:pt x="272" y="61"/>
                  </a:lnTo>
                  <a:lnTo>
                    <a:pt x="270" y="57"/>
                  </a:lnTo>
                  <a:lnTo>
                    <a:pt x="269" y="56"/>
                  </a:lnTo>
                  <a:lnTo>
                    <a:pt x="269" y="54"/>
                  </a:lnTo>
                  <a:lnTo>
                    <a:pt x="268" y="53"/>
                  </a:lnTo>
                  <a:lnTo>
                    <a:pt x="267" y="52"/>
                  </a:lnTo>
                  <a:lnTo>
                    <a:pt x="267" y="51"/>
                  </a:lnTo>
                  <a:lnTo>
                    <a:pt x="266" y="50"/>
                  </a:lnTo>
                  <a:lnTo>
                    <a:pt x="265" y="49"/>
                  </a:lnTo>
                  <a:lnTo>
                    <a:pt x="264" y="48"/>
                  </a:lnTo>
                  <a:lnTo>
                    <a:pt x="263" y="46"/>
                  </a:lnTo>
                  <a:lnTo>
                    <a:pt x="262" y="46"/>
                  </a:lnTo>
                  <a:lnTo>
                    <a:pt x="261" y="45"/>
                  </a:lnTo>
                  <a:lnTo>
                    <a:pt x="260" y="44"/>
                  </a:lnTo>
                  <a:lnTo>
                    <a:pt x="259" y="44"/>
                  </a:lnTo>
                  <a:lnTo>
                    <a:pt x="258" y="43"/>
                  </a:lnTo>
                  <a:lnTo>
                    <a:pt x="257" y="42"/>
                  </a:lnTo>
                  <a:lnTo>
                    <a:pt x="255" y="42"/>
                  </a:lnTo>
                  <a:lnTo>
                    <a:pt x="254" y="41"/>
                  </a:lnTo>
                  <a:lnTo>
                    <a:pt x="253" y="41"/>
                  </a:lnTo>
                  <a:lnTo>
                    <a:pt x="252" y="40"/>
                  </a:lnTo>
                  <a:lnTo>
                    <a:pt x="250" y="40"/>
                  </a:lnTo>
                  <a:lnTo>
                    <a:pt x="249" y="39"/>
                  </a:lnTo>
                  <a:lnTo>
                    <a:pt x="248" y="39"/>
                  </a:lnTo>
                  <a:lnTo>
                    <a:pt x="247" y="39"/>
                  </a:lnTo>
                  <a:lnTo>
                    <a:pt x="246" y="39"/>
                  </a:lnTo>
                  <a:lnTo>
                    <a:pt x="244" y="38"/>
                  </a:lnTo>
                  <a:lnTo>
                    <a:pt x="243" y="38"/>
                  </a:lnTo>
                  <a:lnTo>
                    <a:pt x="242" y="38"/>
                  </a:lnTo>
                  <a:lnTo>
                    <a:pt x="241" y="38"/>
                  </a:lnTo>
                  <a:lnTo>
                    <a:pt x="239" y="38"/>
                  </a:lnTo>
                  <a:lnTo>
                    <a:pt x="238" y="38"/>
                  </a:lnTo>
                  <a:lnTo>
                    <a:pt x="237" y="38"/>
                  </a:lnTo>
                  <a:lnTo>
                    <a:pt x="234" y="38"/>
                  </a:lnTo>
                  <a:lnTo>
                    <a:pt x="232" y="37"/>
                  </a:lnTo>
                  <a:lnTo>
                    <a:pt x="229" y="37"/>
                  </a:lnTo>
                  <a:lnTo>
                    <a:pt x="227" y="37"/>
                  </a:lnTo>
                  <a:lnTo>
                    <a:pt x="225" y="37"/>
                  </a:lnTo>
                  <a:lnTo>
                    <a:pt x="222" y="37"/>
                  </a:lnTo>
                  <a:lnTo>
                    <a:pt x="220" y="36"/>
                  </a:lnTo>
                  <a:lnTo>
                    <a:pt x="218" y="35"/>
                  </a:lnTo>
                  <a:lnTo>
                    <a:pt x="217" y="34"/>
                  </a:lnTo>
                  <a:lnTo>
                    <a:pt x="215" y="34"/>
                  </a:lnTo>
                  <a:lnTo>
                    <a:pt x="214" y="32"/>
                  </a:lnTo>
                  <a:lnTo>
                    <a:pt x="212" y="31"/>
                  </a:lnTo>
                  <a:lnTo>
                    <a:pt x="212" y="30"/>
                  </a:lnTo>
                  <a:lnTo>
                    <a:pt x="211" y="28"/>
                  </a:lnTo>
                  <a:lnTo>
                    <a:pt x="210" y="27"/>
                  </a:lnTo>
                  <a:lnTo>
                    <a:pt x="210" y="26"/>
                  </a:lnTo>
                  <a:lnTo>
                    <a:pt x="209" y="25"/>
                  </a:lnTo>
                  <a:lnTo>
                    <a:pt x="208" y="24"/>
                  </a:lnTo>
                  <a:lnTo>
                    <a:pt x="207" y="23"/>
                  </a:lnTo>
                  <a:lnTo>
                    <a:pt x="206" y="23"/>
                  </a:lnTo>
                  <a:lnTo>
                    <a:pt x="206" y="22"/>
                  </a:lnTo>
                  <a:lnTo>
                    <a:pt x="205" y="22"/>
                  </a:lnTo>
                  <a:lnTo>
                    <a:pt x="204" y="22"/>
                  </a:lnTo>
                  <a:lnTo>
                    <a:pt x="203" y="22"/>
                  </a:lnTo>
                  <a:lnTo>
                    <a:pt x="202" y="22"/>
                  </a:lnTo>
                  <a:lnTo>
                    <a:pt x="201" y="22"/>
                  </a:lnTo>
                  <a:lnTo>
                    <a:pt x="200" y="22"/>
                  </a:lnTo>
                  <a:lnTo>
                    <a:pt x="199" y="22"/>
                  </a:lnTo>
                  <a:lnTo>
                    <a:pt x="198" y="22"/>
                  </a:lnTo>
                  <a:lnTo>
                    <a:pt x="197" y="22"/>
                  </a:lnTo>
                  <a:lnTo>
                    <a:pt x="196" y="22"/>
                  </a:lnTo>
                  <a:lnTo>
                    <a:pt x="194" y="22"/>
                  </a:lnTo>
                  <a:lnTo>
                    <a:pt x="192" y="22"/>
                  </a:lnTo>
                  <a:lnTo>
                    <a:pt x="191" y="22"/>
                  </a:lnTo>
                  <a:lnTo>
                    <a:pt x="190" y="22"/>
                  </a:lnTo>
                  <a:lnTo>
                    <a:pt x="189" y="21"/>
                  </a:lnTo>
                  <a:lnTo>
                    <a:pt x="188" y="20"/>
                  </a:lnTo>
                  <a:lnTo>
                    <a:pt x="187" y="18"/>
                  </a:lnTo>
                  <a:lnTo>
                    <a:pt x="187" y="17"/>
                  </a:lnTo>
                  <a:lnTo>
                    <a:pt x="186" y="15"/>
                  </a:lnTo>
                  <a:lnTo>
                    <a:pt x="186" y="13"/>
                  </a:lnTo>
                  <a:lnTo>
                    <a:pt x="185" y="12"/>
                  </a:lnTo>
                  <a:lnTo>
                    <a:pt x="185" y="10"/>
                  </a:lnTo>
                  <a:lnTo>
                    <a:pt x="185" y="9"/>
                  </a:lnTo>
                  <a:lnTo>
                    <a:pt x="185" y="7"/>
                  </a:lnTo>
                  <a:lnTo>
                    <a:pt x="185" y="6"/>
                  </a:lnTo>
                  <a:lnTo>
                    <a:pt x="183" y="4"/>
                  </a:lnTo>
                  <a:lnTo>
                    <a:pt x="173" y="1"/>
                  </a:lnTo>
                  <a:lnTo>
                    <a:pt x="166" y="0"/>
                  </a:lnTo>
                  <a:lnTo>
                    <a:pt x="165" y="1"/>
                  </a:lnTo>
                  <a:lnTo>
                    <a:pt x="160" y="1"/>
                  </a:lnTo>
                  <a:lnTo>
                    <a:pt x="157" y="5"/>
                  </a:lnTo>
                  <a:lnTo>
                    <a:pt x="157" y="10"/>
                  </a:lnTo>
                  <a:lnTo>
                    <a:pt x="155" y="14"/>
                  </a:lnTo>
                  <a:lnTo>
                    <a:pt x="155" y="17"/>
                  </a:lnTo>
                  <a:lnTo>
                    <a:pt x="152" y="20"/>
                  </a:lnTo>
                  <a:lnTo>
                    <a:pt x="151" y="28"/>
                  </a:lnTo>
                  <a:lnTo>
                    <a:pt x="153" y="30"/>
                  </a:lnTo>
                  <a:lnTo>
                    <a:pt x="150" y="32"/>
                  </a:lnTo>
                  <a:lnTo>
                    <a:pt x="138" y="31"/>
                  </a:lnTo>
                  <a:lnTo>
                    <a:pt x="138" y="32"/>
                  </a:lnTo>
                  <a:lnTo>
                    <a:pt x="134" y="35"/>
                  </a:lnTo>
                  <a:lnTo>
                    <a:pt x="134" y="39"/>
                  </a:lnTo>
                  <a:lnTo>
                    <a:pt x="133" y="39"/>
                  </a:lnTo>
                  <a:lnTo>
                    <a:pt x="134" y="53"/>
                  </a:lnTo>
                  <a:lnTo>
                    <a:pt x="126" y="59"/>
                  </a:lnTo>
                  <a:lnTo>
                    <a:pt x="124" y="59"/>
                  </a:lnTo>
                  <a:lnTo>
                    <a:pt x="121" y="62"/>
                  </a:lnTo>
                  <a:lnTo>
                    <a:pt x="117" y="59"/>
                  </a:lnTo>
                  <a:lnTo>
                    <a:pt x="118" y="57"/>
                  </a:lnTo>
                  <a:lnTo>
                    <a:pt x="116" y="56"/>
                  </a:lnTo>
                  <a:lnTo>
                    <a:pt x="116" y="51"/>
                  </a:lnTo>
                  <a:lnTo>
                    <a:pt x="114" y="50"/>
                  </a:lnTo>
                  <a:lnTo>
                    <a:pt x="112" y="48"/>
                  </a:lnTo>
                  <a:lnTo>
                    <a:pt x="112" y="43"/>
                  </a:lnTo>
                  <a:lnTo>
                    <a:pt x="110" y="41"/>
                  </a:lnTo>
                  <a:lnTo>
                    <a:pt x="102" y="42"/>
                  </a:lnTo>
                  <a:lnTo>
                    <a:pt x="98" y="45"/>
                  </a:lnTo>
                  <a:lnTo>
                    <a:pt x="95" y="45"/>
                  </a:lnTo>
                  <a:lnTo>
                    <a:pt x="94" y="46"/>
                  </a:lnTo>
                  <a:lnTo>
                    <a:pt x="94" y="53"/>
                  </a:lnTo>
                  <a:lnTo>
                    <a:pt x="93" y="54"/>
                  </a:lnTo>
                  <a:lnTo>
                    <a:pt x="87" y="54"/>
                  </a:lnTo>
                  <a:lnTo>
                    <a:pt x="81" y="61"/>
                  </a:lnTo>
                  <a:lnTo>
                    <a:pt x="71" y="61"/>
                  </a:lnTo>
                  <a:lnTo>
                    <a:pt x="67" y="61"/>
                  </a:lnTo>
                  <a:lnTo>
                    <a:pt x="66" y="70"/>
                  </a:lnTo>
                  <a:lnTo>
                    <a:pt x="60" y="69"/>
                  </a:lnTo>
                  <a:lnTo>
                    <a:pt x="57" y="68"/>
                  </a:lnTo>
                  <a:lnTo>
                    <a:pt x="55" y="65"/>
                  </a:lnTo>
                  <a:lnTo>
                    <a:pt x="51" y="62"/>
                  </a:lnTo>
                  <a:lnTo>
                    <a:pt x="51" y="57"/>
                  </a:lnTo>
                  <a:lnTo>
                    <a:pt x="48" y="55"/>
                  </a:lnTo>
                  <a:lnTo>
                    <a:pt x="48" y="53"/>
                  </a:lnTo>
                  <a:lnTo>
                    <a:pt x="43" y="50"/>
                  </a:lnTo>
                  <a:lnTo>
                    <a:pt x="42" y="44"/>
                  </a:lnTo>
                  <a:lnTo>
                    <a:pt x="36" y="38"/>
                  </a:lnTo>
                  <a:lnTo>
                    <a:pt x="36" y="36"/>
                  </a:lnTo>
                  <a:lnTo>
                    <a:pt x="34" y="33"/>
                  </a:lnTo>
                  <a:lnTo>
                    <a:pt x="31" y="33"/>
                  </a:lnTo>
                  <a:lnTo>
                    <a:pt x="27" y="31"/>
                  </a:lnTo>
                  <a:lnTo>
                    <a:pt x="25" y="32"/>
                  </a:lnTo>
                  <a:lnTo>
                    <a:pt x="17" y="32"/>
                  </a:lnTo>
                  <a:lnTo>
                    <a:pt x="16" y="33"/>
                  </a:lnTo>
                  <a:lnTo>
                    <a:pt x="13" y="33"/>
                  </a:lnTo>
                  <a:lnTo>
                    <a:pt x="12" y="34"/>
                  </a:lnTo>
                  <a:lnTo>
                    <a:pt x="3" y="36"/>
                  </a:lnTo>
                  <a:lnTo>
                    <a:pt x="0" y="39"/>
                  </a:lnTo>
                  <a:lnTo>
                    <a:pt x="1" y="46"/>
                  </a:lnTo>
                  <a:lnTo>
                    <a:pt x="0" y="49"/>
                  </a:lnTo>
                  <a:lnTo>
                    <a:pt x="0" y="55"/>
                  </a:lnTo>
                  <a:lnTo>
                    <a:pt x="14" y="65"/>
                  </a:lnTo>
                  <a:lnTo>
                    <a:pt x="25" y="67"/>
                  </a:lnTo>
                  <a:lnTo>
                    <a:pt x="30" y="72"/>
                  </a:lnTo>
                  <a:lnTo>
                    <a:pt x="32" y="71"/>
                  </a:lnTo>
                  <a:lnTo>
                    <a:pt x="38" y="70"/>
                  </a:lnTo>
                  <a:lnTo>
                    <a:pt x="42" y="74"/>
                  </a:lnTo>
                  <a:lnTo>
                    <a:pt x="42" y="76"/>
                  </a:lnTo>
                  <a:lnTo>
                    <a:pt x="43" y="77"/>
                  </a:lnTo>
                  <a:lnTo>
                    <a:pt x="45" y="81"/>
                  </a:lnTo>
                  <a:lnTo>
                    <a:pt x="48" y="84"/>
                  </a:lnTo>
                  <a:lnTo>
                    <a:pt x="49" y="88"/>
                  </a:lnTo>
                  <a:lnTo>
                    <a:pt x="52" y="90"/>
                  </a:lnTo>
                  <a:lnTo>
                    <a:pt x="52" y="91"/>
                  </a:lnTo>
                  <a:lnTo>
                    <a:pt x="58" y="94"/>
                  </a:lnTo>
                  <a:lnTo>
                    <a:pt x="61" y="94"/>
                  </a:lnTo>
                  <a:lnTo>
                    <a:pt x="65" y="92"/>
                  </a:lnTo>
                  <a:lnTo>
                    <a:pt x="70" y="92"/>
                  </a:lnTo>
                  <a:lnTo>
                    <a:pt x="75" y="96"/>
                  </a:lnTo>
                  <a:lnTo>
                    <a:pt x="77" y="94"/>
                  </a:lnTo>
                  <a:lnTo>
                    <a:pt x="79" y="93"/>
                  </a:lnTo>
                  <a:lnTo>
                    <a:pt x="84" y="97"/>
                  </a:lnTo>
                  <a:lnTo>
                    <a:pt x="87" y="94"/>
                  </a:lnTo>
                  <a:lnTo>
                    <a:pt x="90" y="97"/>
                  </a:lnTo>
                  <a:lnTo>
                    <a:pt x="91" y="100"/>
                  </a:lnTo>
                  <a:lnTo>
                    <a:pt x="95" y="102"/>
                  </a:lnTo>
                  <a:lnTo>
                    <a:pt x="97" y="105"/>
                  </a:lnTo>
                  <a:lnTo>
                    <a:pt x="97" y="111"/>
                  </a:lnTo>
                  <a:lnTo>
                    <a:pt x="98" y="112"/>
                  </a:lnTo>
                  <a:lnTo>
                    <a:pt x="100" y="119"/>
                  </a:lnTo>
                  <a:lnTo>
                    <a:pt x="101" y="117"/>
                  </a:lnTo>
                  <a:lnTo>
                    <a:pt x="105" y="117"/>
                  </a:lnTo>
                  <a:lnTo>
                    <a:pt x="106" y="116"/>
                  </a:lnTo>
                  <a:lnTo>
                    <a:pt x="109" y="115"/>
                  </a:lnTo>
                  <a:lnTo>
                    <a:pt x="114" y="112"/>
                  </a:lnTo>
                  <a:lnTo>
                    <a:pt x="118" y="112"/>
                  </a:lnTo>
                  <a:lnTo>
                    <a:pt x="119" y="111"/>
                  </a:lnTo>
                  <a:lnTo>
                    <a:pt x="125" y="111"/>
                  </a:lnTo>
                  <a:lnTo>
                    <a:pt x="127" y="113"/>
                  </a:lnTo>
                  <a:lnTo>
                    <a:pt x="127" y="119"/>
                  </a:lnTo>
                  <a:lnTo>
                    <a:pt x="126" y="121"/>
                  </a:lnTo>
                  <a:lnTo>
                    <a:pt x="125" y="134"/>
                  </a:lnTo>
                  <a:lnTo>
                    <a:pt x="122" y="138"/>
                  </a:lnTo>
                  <a:lnTo>
                    <a:pt x="122" y="145"/>
                  </a:lnTo>
                  <a:lnTo>
                    <a:pt x="118" y="152"/>
                  </a:lnTo>
                  <a:lnTo>
                    <a:pt x="118" y="156"/>
                  </a:lnTo>
                  <a:lnTo>
                    <a:pt x="123" y="160"/>
                  </a:lnTo>
                  <a:lnTo>
                    <a:pt x="123" y="162"/>
                  </a:lnTo>
                  <a:lnTo>
                    <a:pt x="125" y="160"/>
                  </a:lnTo>
                  <a:lnTo>
                    <a:pt x="127" y="161"/>
                  </a:lnTo>
                  <a:lnTo>
                    <a:pt x="139" y="159"/>
                  </a:lnTo>
                  <a:lnTo>
                    <a:pt x="141" y="167"/>
                  </a:lnTo>
                  <a:lnTo>
                    <a:pt x="143" y="172"/>
                  </a:lnTo>
                  <a:lnTo>
                    <a:pt x="144" y="180"/>
                  </a:lnTo>
                  <a:lnTo>
                    <a:pt x="151" y="191"/>
                  </a:lnTo>
                  <a:lnTo>
                    <a:pt x="165" y="190"/>
                  </a:lnTo>
                  <a:lnTo>
                    <a:pt x="166" y="189"/>
                  </a:lnTo>
                  <a:lnTo>
                    <a:pt x="170" y="188"/>
                  </a:lnTo>
                  <a:lnTo>
                    <a:pt x="170" y="187"/>
                  </a:lnTo>
                  <a:lnTo>
                    <a:pt x="174" y="187"/>
                  </a:lnTo>
                  <a:lnTo>
                    <a:pt x="175" y="185"/>
                  </a:lnTo>
                  <a:lnTo>
                    <a:pt x="174" y="179"/>
                  </a:lnTo>
                  <a:lnTo>
                    <a:pt x="178" y="175"/>
                  </a:lnTo>
                  <a:lnTo>
                    <a:pt x="178" y="173"/>
                  </a:lnTo>
                  <a:lnTo>
                    <a:pt x="180" y="172"/>
                  </a:lnTo>
                  <a:lnTo>
                    <a:pt x="180" y="170"/>
                  </a:lnTo>
                  <a:lnTo>
                    <a:pt x="184" y="167"/>
                  </a:lnTo>
                  <a:lnTo>
                    <a:pt x="194" y="167"/>
                  </a:lnTo>
                  <a:lnTo>
                    <a:pt x="204" y="177"/>
                  </a:lnTo>
                  <a:lnTo>
                    <a:pt x="206" y="187"/>
                  </a:lnTo>
                  <a:lnTo>
                    <a:pt x="204" y="195"/>
                  </a:lnTo>
                  <a:lnTo>
                    <a:pt x="197" y="206"/>
                  </a:lnTo>
                  <a:lnTo>
                    <a:pt x="187" y="201"/>
                  </a:lnTo>
                  <a:lnTo>
                    <a:pt x="187" y="200"/>
                  </a:lnTo>
                  <a:lnTo>
                    <a:pt x="167" y="202"/>
                  </a:lnTo>
                  <a:lnTo>
                    <a:pt x="167" y="203"/>
                  </a:lnTo>
                  <a:lnTo>
                    <a:pt x="175" y="211"/>
                  </a:lnTo>
                  <a:lnTo>
                    <a:pt x="177" y="211"/>
                  </a:lnTo>
                  <a:lnTo>
                    <a:pt x="179" y="213"/>
                  </a:lnTo>
                  <a:lnTo>
                    <a:pt x="179" y="226"/>
                  </a:lnTo>
                  <a:lnTo>
                    <a:pt x="178" y="229"/>
                  </a:lnTo>
                  <a:lnTo>
                    <a:pt x="176" y="231"/>
                  </a:lnTo>
                  <a:lnTo>
                    <a:pt x="170" y="234"/>
                  </a:lnTo>
                  <a:lnTo>
                    <a:pt x="162" y="235"/>
                  </a:lnTo>
                  <a:lnTo>
                    <a:pt x="160" y="236"/>
                  </a:lnTo>
                  <a:lnTo>
                    <a:pt x="162" y="250"/>
                  </a:lnTo>
                  <a:lnTo>
                    <a:pt x="160" y="253"/>
                  </a:lnTo>
                  <a:lnTo>
                    <a:pt x="171" y="262"/>
                  </a:lnTo>
                  <a:lnTo>
                    <a:pt x="187" y="270"/>
                  </a:lnTo>
                  <a:lnTo>
                    <a:pt x="198" y="278"/>
                  </a:lnTo>
                  <a:lnTo>
                    <a:pt x="201" y="282"/>
                  </a:lnTo>
                  <a:lnTo>
                    <a:pt x="202" y="289"/>
                  </a:lnTo>
                  <a:lnTo>
                    <a:pt x="198" y="295"/>
                  </a:lnTo>
                  <a:lnTo>
                    <a:pt x="198" y="296"/>
                  </a:lnTo>
                  <a:lnTo>
                    <a:pt x="193" y="300"/>
                  </a:lnTo>
                  <a:lnTo>
                    <a:pt x="193" y="302"/>
                  </a:lnTo>
                  <a:lnTo>
                    <a:pt x="196" y="305"/>
                  </a:lnTo>
                  <a:lnTo>
                    <a:pt x="201" y="305"/>
                  </a:lnTo>
                  <a:lnTo>
                    <a:pt x="214" y="302"/>
                  </a:lnTo>
                  <a:lnTo>
                    <a:pt x="221" y="297"/>
                  </a:lnTo>
                  <a:lnTo>
                    <a:pt x="224" y="298"/>
                  </a:lnTo>
                  <a:lnTo>
                    <a:pt x="232" y="297"/>
                  </a:lnTo>
                  <a:lnTo>
                    <a:pt x="233" y="296"/>
                  </a:lnTo>
                  <a:lnTo>
                    <a:pt x="237" y="297"/>
                  </a:lnTo>
                  <a:lnTo>
                    <a:pt x="237" y="301"/>
                  </a:lnTo>
                  <a:lnTo>
                    <a:pt x="239" y="303"/>
                  </a:lnTo>
                  <a:lnTo>
                    <a:pt x="247" y="303"/>
                  </a:lnTo>
                  <a:lnTo>
                    <a:pt x="252" y="303"/>
                  </a:lnTo>
                  <a:lnTo>
                    <a:pt x="257" y="305"/>
                  </a:lnTo>
                  <a:lnTo>
                    <a:pt x="260" y="302"/>
                  </a:lnTo>
                  <a:lnTo>
                    <a:pt x="263" y="303"/>
                  </a:lnTo>
                  <a:lnTo>
                    <a:pt x="264" y="301"/>
                  </a:lnTo>
                  <a:lnTo>
                    <a:pt x="274" y="301"/>
                  </a:lnTo>
                  <a:lnTo>
                    <a:pt x="275" y="301"/>
                  </a:lnTo>
                  <a:lnTo>
                    <a:pt x="275" y="303"/>
                  </a:lnTo>
                  <a:lnTo>
                    <a:pt x="276" y="304"/>
                  </a:lnTo>
                  <a:lnTo>
                    <a:pt x="277" y="307"/>
                  </a:lnTo>
                  <a:lnTo>
                    <a:pt x="281" y="311"/>
                  </a:lnTo>
                  <a:lnTo>
                    <a:pt x="288" y="315"/>
                  </a:lnTo>
                  <a:lnTo>
                    <a:pt x="294" y="316"/>
                  </a:lnTo>
                  <a:lnTo>
                    <a:pt x="295" y="317"/>
                  </a:lnTo>
                  <a:lnTo>
                    <a:pt x="303" y="317"/>
                  </a:lnTo>
                  <a:lnTo>
                    <a:pt x="305" y="315"/>
                  </a:lnTo>
                  <a:lnTo>
                    <a:pt x="307" y="318"/>
                  </a:lnTo>
                  <a:lnTo>
                    <a:pt x="309" y="319"/>
                  </a:lnTo>
                  <a:lnTo>
                    <a:pt x="312" y="319"/>
                  </a:lnTo>
                  <a:lnTo>
                    <a:pt x="313" y="317"/>
                  </a:lnTo>
                  <a:lnTo>
                    <a:pt x="316" y="323"/>
                  </a:lnTo>
                  <a:lnTo>
                    <a:pt x="319" y="325"/>
                  </a:lnTo>
                  <a:lnTo>
                    <a:pt x="321" y="324"/>
                  </a:lnTo>
                  <a:lnTo>
                    <a:pt x="330" y="315"/>
                  </a:lnTo>
                  <a:lnTo>
                    <a:pt x="332" y="315"/>
                  </a:lnTo>
                  <a:lnTo>
                    <a:pt x="335" y="311"/>
                  </a:lnTo>
                  <a:lnTo>
                    <a:pt x="333" y="309"/>
                  </a:lnTo>
                  <a:lnTo>
                    <a:pt x="336" y="305"/>
                  </a:lnTo>
                  <a:lnTo>
                    <a:pt x="346" y="299"/>
                  </a:lnTo>
                  <a:lnTo>
                    <a:pt x="345" y="295"/>
                  </a:lnTo>
                  <a:lnTo>
                    <a:pt x="343" y="294"/>
                  </a:lnTo>
                  <a:lnTo>
                    <a:pt x="350" y="292"/>
                  </a:lnTo>
                  <a:lnTo>
                    <a:pt x="354" y="289"/>
                  </a:lnTo>
                  <a:lnTo>
                    <a:pt x="353" y="279"/>
                  </a:lnTo>
                  <a:lnTo>
                    <a:pt x="355" y="279"/>
                  </a:lnTo>
                  <a:lnTo>
                    <a:pt x="357" y="277"/>
                  </a:lnTo>
                  <a:lnTo>
                    <a:pt x="357" y="270"/>
                  </a:lnTo>
                  <a:lnTo>
                    <a:pt x="358" y="269"/>
                  </a:lnTo>
                  <a:lnTo>
                    <a:pt x="358" y="265"/>
                  </a:lnTo>
                  <a:lnTo>
                    <a:pt x="360" y="262"/>
                  </a:lnTo>
                  <a:lnTo>
                    <a:pt x="366" y="261"/>
                  </a:lnTo>
                  <a:lnTo>
                    <a:pt x="368" y="257"/>
                  </a:lnTo>
                  <a:lnTo>
                    <a:pt x="366" y="253"/>
                  </a:lnTo>
                  <a:lnTo>
                    <a:pt x="360" y="248"/>
                  </a:lnTo>
                  <a:lnTo>
                    <a:pt x="354" y="245"/>
                  </a:lnTo>
                  <a:lnTo>
                    <a:pt x="359" y="242"/>
                  </a:lnTo>
                  <a:lnTo>
                    <a:pt x="359" y="241"/>
                  </a:lnTo>
                  <a:lnTo>
                    <a:pt x="359" y="239"/>
                  </a:lnTo>
                  <a:lnTo>
                    <a:pt x="360" y="237"/>
                  </a:lnTo>
                  <a:lnTo>
                    <a:pt x="361" y="236"/>
                  </a:lnTo>
                  <a:lnTo>
                    <a:pt x="362" y="236"/>
                  </a:lnTo>
                  <a:lnTo>
                    <a:pt x="363" y="234"/>
                  </a:lnTo>
                  <a:lnTo>
                    <a:pt x="365" y="232"/>
                  </a:lnTo>
                  <a:lnTo>
                    <a:pt x="366" y="231"/>
                  </a:lnTo>
                  <a:lnTo>
                    <a:pt x="367" y="231"/>
                  </a:lnTo>
                  <a:lnTo>
                    <a:pt x="369" y="231"/>
                  </a:lnTo>
                  <a:lnTo>
                    <a:pt x="370" y="231"/>
                  </a:lnTo>
                  <a:lnTo>
                    <a:pt x="371" y="231"/>
                  </a:lnTo>
                  <a:lnTo>
                    <a:pt x="373" y="232"/>
                  </a:lnTo>
                  <a:lnTo>
                    <a:pt x="374" y="232"/>
                  </a:lnTo>
                  <a:lnTo>
                    <a:pt x="375" y="233"/>
                  </a:lnTo>
                  <a:lnTo>
                    <a:pt x="376" y="234"/>
                  </a:lnTo>
                  <a:lnTo>
                    <a:pt x="377" y="234"/>
                  </a:lnTo>
                  <a:lnTo>
                    <a:pt x="379" y="235"/>
                  </a:lnTo>
                  <a:lnTo>
                    <a:pt x="380" y="235"/>
                  </a:lnTo>
                  <a:lnTo>
                    <a:pt x="381" y="236"/>
                  </a:lnTo>
                  <a:lnTo>
                    <a:pt x="382" y="236"/>
                  </a:lnTo>
                  <a:lnTo>
                    <a:pt x="383" y="237"/>
                  </a:lnTo>
                  <a:lnTo>
                    <a:pt x="384" y="237"/>
                  </a:lnTo>
                  <a:lnTo>
                    <a:pt x="385" y="238"/>
                  </a:lnTo>
                  <a:lnTo>
                    <a:pt x="386" y="238"/>
                  </a:lnTo>
                  <a:lnTo>
                    <a:pt x="387" y="239"/>
                  </a:lnTo>
                  <a:lnTo>
                    <a:pt x="388" y="239"/>
                  </a:lnTo>
                  <a:lnTo>
                    <a:pt x="389" y="240"/>
                  </a:lnTo>
                  <a:lnTo>
                    <a:pt x="390" y="240"/>
                  </a:lnTo>
                  <a:lnTo>
                    <a:pt x="392" y="241"/>
                  </a:lnTo>
                  <a:lnTo>
                    <a:pt x="393" y="241"/>
                  </a:lnTo>
                  <a:lnTo>
                    <a:pt x="394" y="241"/>
                  </a:lnTo>
                  <a:lnTo>
                    <a:pt x="395" y="241"/>
                  </a:lnTo>
                  <a:lnTo>
                    <a:pt x="396" y="242"/>
                  </a:lnTo>
                  <a:lnTo>
                    <a:pt x="397" y="242"/>
                  </a:lnTo>
                  <a:lnTo>
                    <a:pt x="399" y="242"/>
                  </a:lnTo>
                  <a:lnTo>
                    <a:pt x="400" y="242"/>
                  </a:lnTo>
                  <a:lnTo>
                    <a:pt x="401" y="243"/>
                  </a:lnTo>
                  <a:lnTo>
                    <a:pt x="402" y="243"/>
                  </a:lnTo>
                  <a:lnTo>
                    <a:pt x="403" y="243"/>
                  </a:lnTo>
                  <a:lnTo>
                    <a:pt x="404" y="243"/>
                  </a:lnTo>
                  <a:lnTo>
                    <a:pt x="405" y="243"/>
                  </a:lnTo>
                  <a:lnTo>
                    <a:pt x="406" y="243"/>
                  </a:lnTo>
                  <a:lnTo>
                    <a:pt x="407" y="242"/>
                  </a:lnTo>
                  <a:lnTo>
                    <a:pt x="408" y="242"/>
                  </a:lnTo>
                  <a:lnTo>
                    <a:pt x="409" y="242"/>
                  </a:lnTo>
                  <a:lnTo>
                    <a:pt x="409" y="241"/>
                  </a:lnTo>
                  <a:lnTo>
                    <a:pt x="409" y="240"/>
                  </a:lnTo>
                  <a:lnTo>
                    <a:pt x="410" y="240"/>
                  </a:lnTo>
                  <a:lnTo>
                    <a:pt x="410" y="239"/>
                  </a:lnTo>
                  <a:lnTo>
                    <a:pt x="409" y="239"/>
                  </a:lnTo>
                  <a:lnTo>
                    <a:pt x="409" y="238"/>
                  </a:lnTo>
                  <a:lnTo>
                    <a:pt x="409" y="237"/>
                  </a:lnTo>
                  <a:lnTo>
                    <a:pt x="409" y="236"/>
                  </a:lnTo>
                  <a:lnTo>
                    <a:pt x="408" y="235"/>
                  </a:lnTo>
                  <a:lnTo>
                    <a:pt x="408" y="234"/>
                  </a:lnTo>
                  <a:lnTo>
                    <a:pt x="406" y="231"/>
                  </a:lnTo>
                  <a:lnTo>
                    <a:pt x="406" y="230"/>
                  </a:lnTo>
                  <a:lnTo>
                    <a:pt x="405" y="229"/>
                  </a:lnTo>
                  <a:lnTo>
                    <a:pt x="405" y="227"/>
                  </a:lnTo>
                  <a:lnTo>
                    <a:pt x="404" y="226"/>
                  </a:lnTo>
                  <a:lnTo>
                    <a:pt x="404" y="225"/>
                  </a:lnTo>
                  <a:lnTo>
                    <a:pt x="403" y="224"/>
                  </a:lnTo>
                  <a:lnTo>
                    <a:pt x="403" y="223"/>
                  </a:lnTo>
                  <a:lnTo>
                    <a:pt x="402" y="222"/>
                  </a:lnTo>
                  <a:lnTo>
                    <a:pt x="401" y="221"/>
                  </a:lnTo>
                  <a:lnTo>
                    <a:pt x="401" y="220"/>
                  </a:lnTo>
                  <a:lnTo>
                    <a:pt x="400" y="219"/>
                  </a:lnTo>
                  <a:lnTo>
                    <a:pt x="399" y="218"/>
                  </a:lnTo>
                  <a:lnTo>
                    <a:pt x="398" y="217"/>
                  </a:lnTo>
                  <a:lnTo>
                    <a:pt x="397" y="216"/>
                  </a:lnTo>
                  <a:lnTo>
                    <a:pt x="396" y="215"/>
                  </a:lnTo>
                  <a:lnTo>
                    <a:pt x="395" y="214"/>
                  </a:lnTo>
                  <a:lnTo>
                    <a:pt x="394" y="213"/>
                  </a:lnTo>
                  <a:lnTo>
                    <a:pt x="393" y="212"/>
                  </a:lnTo>
                  <a:lnTo>
                    <a:pt x="392" y="211"/>
                  </a:lnTo>
                  <a:lnTo>
                    <a:pt x="391" y="210"/>
                  </a:lnTo>
                  <a:lnTo>
                    <a:pt x="390" y="210"/>
                  </a:lnTo>
                  <a:lnTo>
                    <a:pt x="389" y="209"/>
                  </a:lnTo>
                  <a:lnTo>
                    <a:pt x="388" y="209"/>
                  </a:lnTo>
                  <a:lnTo>
                    <a:pt x="387" y="208"/>
                  </a:lnTo>
                  <a:lnTo>
                    <a:pt x="386" y="208"/>
                  </a:lnTo>
                  <a:lnTo>
                    <a:pt x="385" y="208"/>
                  </a:lnTo>
                  <a:lnTo>
                    <a:pt x="384" y="208"/>
                  </a:lnTo>
                  <a:lnTo>
                    <a:pt x="383" y="208"/>
                  </a:lnTo>
                  <a:lnTo>
                    <a:pt x="382" y="208"/>
                  </a:lnTo>
                  <a:lnTo>
                    <a:pt x="381" y="208"/>
                  </a:lnTo>
                  <a:lnTo>
                    <a:pt x="380" y="208"/>
                  </a:lnTo>
                  <a:lnTo>
                    <a:pt x="379" y="208"/>
                  </a:lnTo>
                  <a:lnTo>
                    <a:pt x="378" y="209"/>
                  </a:lnTo>
                  <a:lnTo>
                    <a:pt x="377" y="209"/>
                  </a:lnTo>
                  <a:lnTo>
                    <a:pt x="375" y="211"/>
                  </a:lnTo>
                  <a:lnTo>
                    <a:pt x="373" y="211"/>
                  </a:lnTo>
                  <a:lnTo>
                    <a:pt x="372" y="210"/>
                  </a:lnTo>
                  <a:lnTo>
                    <a:pt x="372" y="209"/>
                  </a:lnTo>
                  <a:lnTo>
                    <a:pt x="371" y="208"/>
                  </a:lnTo>
                  <a:lnTo>
                    <a:pt x="371" y="207"/>
                  </a:lnTo>
                  <a:lnTo>
                    <a:pt x="370" y="207"/>
                  </a:lnTo>
                  <a:lnTo>
                    <a:pt x="370" y="206"/>
                  </a:lnTo>
                  <a:lnTo>
                    <a:pt x="369" y="206"/>
                  </a:lnTo>
                  <a:lnTo>
                    <a:pt x="368" y="206"/>
                  </a:lnTo>
                  <a:lnTo>
                    <a:pt x="367" y="206"/>
                  </a:lnTo>
                  <a:lnTo>
                    <a:pt x="366" y="206"/>
                  </a:lnTo>
                  <a:lnTo>
                    <a:pt x="365" y="207"/>
                  </a:lnTo>
                  <a:lnTo>
                    <a:pt x="364" y="207"/>
                  </a:lnTo>
                  <a:lnTo>
                    <a:pt x="364" y="206"/>
                  </a:lnTo>
                  <a:lnTo>
                    <a:pt x="364" y="205"/>
                  </a:lnTo>
                  <a:lnTo>
                    <a:pt x="364" y="204"/>
                  </a:lnTo>
                  <a:lnTo>
                    <a:pt x="365" y="202"/>
                  </a:lnTo>
                  <a:lnTo>
                    <a:pt x="365" y="201"/>
                  </a:lnTo>
                  <a:lnTo>
                    <a:pt x="365" y="200"/>
                  </a:lnTo>
                  <a:lnTo>
                    <a:pt x="365" y="199"/>
                  </a:lnTo>
                  <a:lnTo>
                    <a:pt x="365" y="198"/>
                  </a:lnTo>
                  <a:lnTo>
                    <a:pt x="365" y="197"/>
                  </a:lnTo>
                  <a:lnTo>
                    <a:pt x="365" y="196"/>
                  </a:lnTo>
                  <a:lnTo>
                    <a:pt x="365" y="195"/>
                  </a:lnTo>
                  <a:lnTo>
                    <a:pt x="365" y="194"/>
                  </a:lnTo>
                  <a:lnTo>
                    <a:pt x="365" y="193"/>
                  </a:lnTo>
                  <a:lnTo>
                    <a:pt x="364" y="193"/>
                  </a:lnTo>
                  <a:lnTo>
                    <a:pt x="364" y="192"/>
                  </a:lnTo>
                  <a:lnTo>
                    <a:pt x="363" y="192"/>
                  </a:lnTo>
                  <a:lnTo>
                    <a:pt x="363" y="191"/>
                  </a:lnTo>
                  <a:lnTo>
                    <a:pt x="362" y="191"/>
                  </a:lnTo>
                  <a:lnTo>
                    <a:pt x="362" y="190"/>
                  </a:lnTo>
                  <a:lnTo>
                    <a:pt x="361" y="190"/>
                  </a:lnTo>
                  <a:lnTo>
                    <a:pt x="361" y="189"/>
                  </a:lnTo>
                  <a:lnTo>
                    <a:pt x="360" y="189"/>
                  </a:lnTo>
                  <a:lnTo>
                    <a:pt x="360" y="188"/>
                  </a:lnTo>
                  <a:lnTo>
                    <a:pt x="359" y="188"/>
                  </a:lnTo>
                  <a:lnTo>
                    <a:pt x="358" y="187"/>
                  </a:lnTo>
                  <a:lnTo>
                    <a:pt x="357" y="187"/>
                  </a:lnTo>
                  <a:lnTo>
                    <a:pt x="356" y="187"/>
                  </a:lnTo>
                  <a:lnTo>
                    <a:pt x="354" y="186"/>
                  </a:lnTo>
                  <a:lnTo>
                    <a:pt x="353" y="186"/>
                  </a:lnTo>
                  <a:lnTo>
                    <a:pt x="352" y="186"/>
                  </a:lnTo>
                  <a:lnTo>
                    <a:pt x="350" y="185"/>
                  </a:lnTo>
                  <a:lnTo>
                    <a:pt x="349" y="185"/>
                  </a:lnTo>
                  <a:lnTo>
                    <a:pt x="348" y="185"/>
                  </a:lnTo>
                  <a:lnTo>
                    <a:pt x="347" y="185"/>
                  </a:lnTo>
                  <a:lnTo>
                    <a:pt x="345" y="185"/>
                  </a:lnTo>
                  <a:lnTo>
                    <a:pt x="340" y="185"/>
                  </a:lnTo>
                  <a:lnTo>
                    <a:pt x="338" y="184"/>
                  </a:lnTo>
                  <a:lnTo>
                    <a:pt x="336" y="184"/>
                  </a:lnTo>
                  <a:lnTo>
                    <a:pt x="335" y="184"/>
                  </a:lnTo>
                  <a:lnTo>
                    <a:pt x="333" y="183"/>
                  </a:lnTo>
                  <a:lnTo>
                    <a:pt x="331" y="183"/>
                  </a:lnTo>
                  <a:lnTo>
                    <a:pt x="329" y="182"/>
                  </a:lnTo>
                  <a:lnTo>
                    <a:pt x="328" y="181"/>
                  </a:lnTo>
                  <a:lnTo>
                    <a:pt x="327" y="180"/>
                  </a:lnTo>
                  <a:lnTo>
                    <a:pt x="327" y="178"/>
                  </a:lnTo>
                  <a:lnTo>
                    <a:pt x="327" y="177"/>
                  </a:lnTo>
                  <a:lnTo>
                    <a:pt x="328" y="176"/>
                  </a:lnTo>
                  <a:lnTo>
                    <a:pt x="328" y="175"/>
                  </a:lnTo>
                  <a:lnTo>
                    <a:pt x="328" y="174"/>
                  </a:lnTo>
                  <a:lnTo>
                    <a:pt x="327" y="173"/>
                  </a:lnTo>
                  <a:lnTo>
                    <a:pt x="327" y="172"/>
                  </a:lnTo>
                  <a:lnTo>
                    <a:pt x="326" y="171"/>
                  </a:lnTo>
                  <a:lnTo>
                    <a:pt x="326" y="170"/>
                  </a:lnTo>
                  <a:lnTo>
                    <a:pt x="324" y="169"/>
                  </a:lnTo>
                  <a:lnTo>
                    <a:pt x="323" y="168"/>
                  </a:lnTo>
                  <a:lnTo>
                    <a:pt x="323" y="166"/>
                  </a:lnTo>
                  <a:lnTo>
                    <a:pt x="324" y="165"/>
                  </a:lnTo>
                  <a:lnTo>
                    <a:pt x="324" y="164"/>
                  </a:lnTo>
                  <a:lnTo>
                    <a:pt x="325" y="162"/>
                  </a:lnTo>
                  <a:lnTo>
                    <a:pt x="325" y="161"/>
                  </a:lnTo>
                  <a:lnTo>
                    <a:pt x="325" y="160"/>
                  </a:lnTo>
                  <a:lnTo>
                    <a:pt x="325" y="159"/>
                  </a:lnTo>
                  <a:lnTo>
                    <a:pt x="325" y="158"/>
                  </a:lnTo>
                  <a:lnTo>
                    <a:pt x="325" y="156"/>
                  </a:lnTo>
                  <a:lnTo>
                    <a:pt x="324" y="155"/>
                  </a:lnTo>
                  <a:lnTo>
                    <a:pt x="324" y="153"/>
                  </a:lnTo>
                  <a:lnTo>
                    <a:pt x="324" y="151"/>
                  </a:lnTo>
                  <a:lnTo>
                    <a:pt x="323" y="149"/>
                  </a:lnTo>
                  <a:lnTo>
                    <a:pt x="323" y="148"/>
                  </a:lnTo>
                  <a:lnTo>
                    <a:pt x="323" y="147"/>
                  </a:lnTo>
                  <a:lnTo>
                    <a:pt x="323" y="146"/>
                  </a:lnTo>
                  <a:lnTo>
                    <a:pt x="323" y="145"/>
                  </a:lnTo>
                  <a:lnTo>
                    <a:pt x="322" y="145"/>
                  </a:lnTo>
                  <a:lnTo>
                    <a:pt x="322" y="144"/>
                  </a:lnTo>
                  <a:lnTo>
                    <a:pt x="321" y="144"/>
                  </a:lnTo>
                  <a:lnTo>
                    <a:pt x="320" y="144"/>
                  </a:lnTo>
                  <a:lnTo>
                    <a:pt x="319" y="144"/>
                  </a:lnTo>
                  <a:lnTo>
                    <a:pt x="317" y="144"/>
                  </a:lnTo>
                  <a:lnTo>
                    <a:pt x="315" y="144"/>
                  </a:lnTo>
                  <a:lnTo>
                    <a:pt x="314" y="144"/>
                  </a:lnTo>
                  <a:lnTo>
                    <a:pt x="313" y="143"/>
                  </a:lnTo>
                  <a:lnTo>
                    <a:pt x="313" y="142"/>
                  </a:lnTo>
                  <a:lnTo>
                    <a:pt x="312" y="141"/>
                  </a:lnTo>
                  <a:lnTo>
                    <a:pt x="312" y="139"/>
                  </a:lnTo>
                  <a:lnTo>
                    <a:pt x="312" y="138"/>
                  </a:lnTo>
                  <a:lnTo>
                    <a:pt x="312" y="135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536462" y="3997436"/>
              <a:ext cx="141287" cy="173038"/>
            </a:xfrm>
            <a:custGeom>
              <a:avLst/>
              <a:gdLst>
                <a:gd name="T0" fmla="*/ 2147483647 w 77"/>
                <a:gd name="T1" fmla="*/ 2147483647 h 91"/>
                <a:gd name="T2" fmla="*/ 2147483647 w 77"/>
                <a:gd name="T3" fmla="*/ 2147483647 h 91"/>
                <a:gd name="T4" fmla="*/ 2147483647 w 77"/>
                <a:gd name="T5" fmla="*/ 2147483647 h 91"/>
                <a:gd name="T6" fmla="*/ 2147483647 w 77"/>
                <a:gd name="T7" fmla="*/ 2147483647 h 91"/>
                <a:gd name="T8" fmla="*/ 2147483647 w 77"/>
                <a:gd name="T9" fmla="*/ 2147483647 h 91"/>
                <a:gd name="T10" fmla="*/ 2147483647 w 77"/>
                <a:gd name="T11" fmla="*/ 2147483647 h 91"/>
                <a:gd name="T12" fmla="*/ 2147483647 w 77"/>
                <a:gd name="T13" fmla="*/ 2147483647 h 91"/>
                <a:gd name="T14" fmla="*/ 2147483647 w 77"/>
                <a:gd name="T15" fmla="*/ 2147483647 h 91"/>
                <a:gd name="T16" fmla="*/ 2147483647 w 77"/>
                <a:gd name="T17" fmla="*/ 0 h 91"/>
                <a:gd name="T18" fmla="*/ 2147483647 w 77"/>
                <a:gd name="T19" fmla="*/ 0 h 91"/>
                <a:gd name="T20" fmla="*/ 2147483647 w 77"/>
                <a:gd name="T21" fmla="*/ 2147483647 h 91"/>
                <a:gd name="T22" fmla="*/ 2147483647 w 77"/>
                <a:gd name="T23" fmla="*/ 2147483647 h 91"/>
                <a:gd name="T24" fmla="*/ 2147483647 w 77"/>
                <a:gd name="T25" fmla="*/ 2147483647 h 91"/>
                <a:gd name="T26" fmla="*/ 2147483647 w 77"/>
                <a:gd name="T27" fmla="*/ 2147483647 h 91"/>
                <a:gd name="T28" fmla="*/ 2147483647 w 77"/>
                <a:gd name="T29" fmla="*/ 2147483647 h 91"/>
                <a:gd name="T30" fmla="*/ 2147483647 w 77"/>
                <a:gd name="T31" fmla="*/ 2147483647 h 91"/>
                <a:gd name="T32" fmla="*/ 2147483647 w 77"/>
                <a:gd name="T33" fmla="*/ 2147483647 h 91"/>
                <a:gd name="T34" fmla="*/ 2147483647 w 77"/>
                <a:gd name="T35" fmla="*/ 2147483647 h 91"/>
                <a:gd name="T36" fmla="*/ 2147483647 w 77"/>
                <a:gd name="T37" fmla="*/ 2147483647 h 91"/>
                <a:gd name="T38" fmla="*/ 2147483647 w 77"/>
                <a:gd name="T39" fmla="*/ 2147483647 h 91"/>
                <a:gd name="T40" fmla="*/ 2147483647 w 77"/>
                <a:gd name="T41" fmla="*/ 2147483647 h 91"/>
                <a:gd name="T42" fmla="*/ 2147483647 w 77"/>
                <a:gd name="T43" fmla="*/ 2147483647 h 91"/>
                <a:gd name="T44" fmla="*/ 2147483647 w 77"/>
                <a:gd name="T45" fmla="*/ 2147483647 h 91"/>
                <a:gd name="T46" fmla="*/ 2147483647 w 77"/>
                <a:gd name="T47" fmla="*/ 2147483647 h 91"/>
                <a:gd name="T48" fmla="*/ 2147483647 w 77"/>
                <a:gd name="T49" fmla="*/ 2147483647 h 91"/>
                <a:gd name="T50" fmla="*/ 2147483647 w 77"/>
                <a:gd name="T51" fmla="*/ 2147483647 h 91"/>
                <a:gd name="T52" fmla="*/ 2147483647 w 77"/>
                <a:gd name="T53" fmla="*/ 2147483647 h 91"/>
                <a:gd name="T54" fmla="*/ 2147483647 w 77"/>
                <a:gd name="T55" fmla="*/ 2147483647 h 91"/>
                <a:gd name="T56" fmla="*/ 2147483647 w 77"/>
                <a:gd name="T57" fmla="*/ 2147483647 h 91"/>
                <a:gd name="T58" fmla="*/ 2147483647 w 77"/>
                <a:gd name="T59" fmla="*/ 2147483647 h 91"/>
                <a:gd name="T60" fmla="*/ 2147483647 w 77"/>
                <a:gd name="T61" fmla="*/ 2147483647 h 91"/>
                <a:gd name="T62" fmla="*/ 2147483647 w 77"/>
                <a:gd name="T63" fmla="*/ 2147483647 h 91"/>
                <a:gd name="T64" fmla="*/ 2147483647 w 77"/>
                <a:gd name="T65" fmla="*/ 2147483647 h 91"/>
                <a:gd name="T66" fmla="*/ 2147483647 w 77"/>
                <a:gd name="T67" fmla="*/ 2147483647 h 91"/>
                <a:gd name="T68" fmla="*/ 2147483647 w 77"/>
                <a:gd name="T69" fmla="*/ 2147483647 h 91"/>
                <a:gd name="T70" fmla="*/ 2147483647 w 77"/>
                <a:gd name="T71" fmla="*/ 2147483647 h 91"/>
                <a:gd name="T72" fmla="*/ 2147483647 w 77"/>
                <a:gd name="T73" fmla="*/ 2147483647 h 91"/>
                <a:gd name="T74" fmla="*/ 2147483647 w 77"/>
                <a:gd name="T75" fmla="*/ 2147483647 h 91"/>
                <a:gd name="T76" fmla="*/ 2147483647 w 77"/>
                <a:gd name="T77" fmla="*/ 2147483647 h 91"/>
                <a:gd name="T78" fmla="*/ 2147483647 w 77"/>
                <a:gd name="T79" fmla="*/ 2147483647 h 91"/>
                <a:gd name="T80" fmla="*/ 2147483647 w 77"/>
                <a:gd name="T81" fmla="*/ 2147483647 h 91"/>
                <a:gd name="T82" fmla="*/ 2147483647 w 77"/>
                <a:gd name="T83" fmla="*/ 2147483647 h 91"/>
                <a:gd name="T84" fmla="*/ 2147483647 w 77"/>
                <a:gd name="T85" fmla="*/ 2147483647 h 91"/>
                <a:gd name="T86" fmla="*/ 2147483647 w 77"/>
                <a:gd name="T87" fmla="*/ 2147483647 h 91"/>
                <a:gd name="T88" fmla="*/ 2147483647 w 77"/>
                <a:gd name="T89" fmla="*/ 2147483647 h 91"/>
                <a:gd name="T90" fmla="*/ 2147483647 w 77"/>
                <a:gd name="T91" fmla="*/ 2147483647 h 91"/>
                <a:gd name="T92" fmla="*/ 2147483647 w 77"/>
                <a:gd name="T93" fmla="*/ 2147483647 h 91"/>
                <a:gd name="T94" fmla="*/ 2147483647 w 77"/>
                <a:gd name="T95" fmla="*/ 2147483647 h 91"/>
                <a:gd name="T96" fmla="*/ 2147483647 w 77"/>
                <a:gd name="T97" fmla="*/ 2147483647 h 91"/>
                <a:gd name="T98" fmla="*/ 2147483647 w 77"/>
                <a:gd name="T99" fmla="*/ 2147483647 h 91"/>
                <a:gd name="T100" fmla="*/ 2147483647 w 77"/>
                <a:gd name="T101" fmla="*/ 2147483647 h 91"/>
                <a:gd name="T102" fmla="*/ 2147483647 w 77"/>
                <a:gd name="T103" fmla="*/ 2147483647 h 91"/>
                <a:gd name="T104" fmla="*/ 2147483647 w 77"/>
                <a:gd name="T105" fmla="*/ 2147483647 h 91"/>
                <a:gd name="T106" fmla="*/ 2147483647 w 77"/>
                <a:gd name="T107" fmla="*/ 2147483647 h 91"/>
                <a:gd name="T108" fmla="*/ 2147483647 w 77"/>
                <a:gd name="T109" fmla="*/ 2147483647 h 91"/>
                <a:gd name="T110" fmla="*/ 2147483647 w 77"/>
                <a:gd name="T111" fmla="*/ 2147483647 h 91"/>
                <a:gd name="T112" fmla="*/ 2147483647 w 77"/>
                <a:gd name="T113" fmla="*/ 2147483647 h 91"/>
                <a:gd name="T114" fmla="*/ 2147483647 w 77"/>
                <a:gd name="T115" fmla="*/ 2147483647 h 91"/>
                <a:gd name="T116" fmla="*/ 2147483647 w 77"/>
                <a:gd name="T117" fmla="*/ 2147483647 h 91"/>
                <a:gd name="T118" fmla="*/ 2147483647 w 77"/>
                <a:gd name="T119" fmla="*/ 2147483647 h 9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77"/>
                <a:gd name="T181" fmla="*/ 0 h 91"/>
                <a:gd name="T182" fmla="*/ 77 w 77"/>
                <a:gd name="T183" fmla="*/ 91 h 9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77" h="91">
                  <a:moveTo>
                    <a:pt x="68" y="16"/>
                  </a:moveTo>
                  <a:lnTo>
                    <a:pt x="68" y="16"/>
                  </a:lnTo>
                  <a:lnTo>
                    <a:pt x="67" y="16"/>
                  </a:lnTo>
                  <a:lnTo>
                    <a:pt x="67" y="15"/>
                  </a:lnTo>
                  <a:lnTo>
                    <a:pt x="66" y="15"/>
                  </a:lnTo>
                  <a:lnTo>
                    <a:pt x="65" y="15"/>
                  </a:lnTo>
                  <a:lnTo>
                    <a:pt x="64" y="15"/>
                  </a:lnTo>
                  <a:lnTo>
                    <a:pt x="63" y="15"/>
                  </a:lnTo>
                  <a:lnTo>
                    <a:pt x="60" y="15"/>
                  </a:lnTo>
                  <a:lnTo>
                    <a:pt x="59" y="15"/>
                  </a:lnTo>
                  <a:lnTo>
                    <a:pt x="58" y="15"/>
                  </a:lnTo>
                  <a:lnTo>
                    <a:pt x="57" y="14"/>
                  </a:lnTo>
                  <a:lnTo>
                    <a:pt x="56" y="14"/>
                  </a:lnTo>
                  <a:lnTo>
                    <a:pt x="54" y="14"/>
                  </a:lnTo>
                  <a:lnTo>
                    <a:pt x="53" y="14"/>
                  </a:lnTo>
                  <a:lnTo>
                    <a:pt x="52" y="14"/>
                  </a:lnTo>
                  <a:lnTo>
                    <a:pt x="51" y="13"/>
                  </a:lnTo>
                  <a:lnTo>
                    <a:pt x="50" y="12"/>
                  </a:lnTo>
                  <a:lnTo>
                    <a:pt x="49" y="12"/>
                  </a:lnTo>
                  <a:lnTo>
                    <a:pt x="48" y="12"/>
                  </a:lnTo>
                  <a:lnTo>
                    <a:pt x="47" y="12"/>
                  </a:lnTo>
                  <a:lnTo>
                    <a:pt x="46" y="11"/>
                  </a:lnTo>
                  <a:lnTo>
                    <a:pt x="45" y="10"/>
                  </a:lnTo>
                  <a:lnTo>
                    <a:pt x="43" y="9"/>
                  </a:lnTo>
                  <a:lnTo>
                    <a:pt x="41" y="8"/>
                  </a:lnTo>
                  <a:lnTo>
                    <a:pt x="40" y="7"/>
                  </a:lnTo>
                  <a:lnTo>
                    <a:pt x="39" y="6"/>
                  </a:lnTo>
                  <a:lnTo>
                    <a:pt x="37" y="5"/>
                  </a:lnTo>
                  <a:lnTo>
                    <a:pt x="35" y="4"/>
                  </a:lnTo>
                  <a:lnTo>
                    <a:pt x="34" y="3"/>
                  </a:lnTo>
                  <a:lnTo>
                    <a:pt x="33" y="3"/>
                  </a:lnTo>
                  <a:lnTo>
                    <a:pt x="32" y="2"/>
                  </a:lnTo>
                  <a:lnTo>
                    <a:pt x="31" y="2"/>
                  </a:lnTo>
                  <a:lnTo>
                    <a:pt x="30" y="2"/>
                  </a:lnTo>
                  <a:lnTo>
                    <a:pt x="29" y="1"/>
                  </a:lnTo>
                  <a:lnTo>
                    <a:pt x="28" y="1"/>
                  </a:lnTo>
                  <a:lnTo>
                    <a:pt x="27" y="1"/>
                  </a:lnTo>
                  <a:lnTo>
                    <a:pt x="26" y="0"/>
                  </a:lnTo>
                  <a:lnTo>
                    <a:pt x="25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17" y="1"/>
                  </a:lnTo>
                  <a:lnTo>
                    <a:pt x="17" y="2"/>
                  </a:lnTo>
                  <a:lnTo>
                    <a:pt x="16" y="2"/>
                  </a:lnTo>
                  <a:lnTo>
                    <a:pt x="16" y="3"/>
                  </a:lnTo>
                  <a:lnTo>
                    <a:pt x="16" y="4"/>
                  </a:lnTo>
                  <a:lnTo>
                    <a:pt x="16" y="5"/>
                  </a:lnTo>
                  <a:lnTo>
                    <a:pt x="16" y="6"/>
                  </a:lnTo>
                  <a:lnTo>
                    <a:pt x="16" y="7"/>
                  </a:lnTo>
                  <a:lnTo>
                    <a:pt x="16" y="8"/>
                  </a:lnTo>
                  <a:lnTo>
                    <a:pt x="17" y="8"/>
                  </a:lnTo>
                  <a:lnTo>
                    <a:pt x="18" y="8"/>
                  </a:lnTo>
                  <a:lnTo>
                    <a:pt x="19" y="8"/>
                  </a:lnTo>
                  <a:lnTo>
                    <a:pt x="20" y="8"/>
                  </a:lnTo>
                  <a:lnTo>
                    <a:pt x="21" y="8"/>
                  </a:lnTo>
                  <a:lnTo>
                    <a:pt x="22" y="8"/>
                  </a:lnTo>
                  <a:lnTo>
                    <a:pt x="22" y="9"/>
                  </a:lnTo>
                  <a:lnTo>
                    <a:pt x="23" y="10"/>
                  </a:lnTo>
                  <a:lnTo>
                    <a:pt x="24" y="11"/>
                  </a:lnTo>
                  <a:lnTo>
                    <a:pt x="25" y="12"/>
                  </a:lnTo>
                  <a:lnTo>
                    <a:pt x="26" y="13"/>
                  </a:lnTo>
                  <a:lnTo>
                    <a:pt x="27" y="13"/>
                  </a:lnTo>
                  <a:lnTo>
                    <a:pt x="28" y="14"/>
                  </a:lnTo>
                  <a:lnTo>
                    <a:pt x="29" y="14"/>
                  </a:lnTo>
                  <a:lnTo>
                    <a:pt x="29" y="15"/>
                  </a:lnTo>
                  <a:lnTo>
                    <a:pt x="31" y="15"/>
                  </a:lnTo>
                  <a:lnTo>
                    <a:pt x="33" y="16"/>
                  </a:lnTo>
                  <a:lnTo>
                    <a:pt x="36" y="17"/>
                  </a:lnTo>
                  <a:lnTo>
                    <a:pt x="40" y="19"/>
                  </a:lnTo>
                  <a:lnTo>
                    <a:pt x="44" y="20"/>
                  </a:lnTo>
                  <a:lnTo>
                    <a:pt x="46" y="21"/>
                  </a:lnTo>
                  <a:lnTo>
                    <a:pt x="48" y="21"/>
                  </a:lnTo>
                  <a:lnTo>
                    <a:pt x="49" y="22"/>
                  </a:lnTo>
                  <a:lnTo>
                    <a:pt x="51" y="22"/>
                  </a:lnTo>
                  <a:lnTo>
                    <a:pt x="55" y="24"/>
                  </a:lnTo>
                  <a:lnTo>
                    <a:pt x="59" y="24"/>
                  </a:lnTo>
                  <a:lnTo>
                    <a:pt x="62" y="25"/>
                  </a:lnTo>
                  <a:lnTo>
                    <a:pt x="63" y="26"/>
                  </a:lnTo>
                  <a:lnTo>
                    <a:pt x="63" y="25"/>
                  </a:lnTo>
                  <a:lnTo>
                    <a:pt x="64" y="25"/>
                  </a:lnTo>
                  <a:lnTo>
                    <a:pt x="64" y="24"/>
                  </a:lnTo>
                  <a:lnTo>
                    <a:pt x="65" y="24"/>
                  </a:lnTo>
                  <a:lnTo>
                    <a:pt x="66" y="23"/>
                  </a:lnTo>
                  <a:lnTo>
                    <a:pt x="67" y="22"/>
                  </a:lnTo>
                  <a:lnTo>
                    <a:pt x="68" y="21"/>
                  </a:lnTo>
                  <a:lnTo>
                    <a:pt x="68" y="20"/>
                  </a:lnTo>
                  <a:lnTo>
                    <a:pt x="69" y="20"/>
                  </a:lnTo>
                  <a:lnTo>
                    <a:pt x="69" y="19"/>
                  </a:lnTo>
                  <a:lnTo>
                    <a:pt x="70" y="18"/>
                  </a:lnTo>
                  <a:lnTo>
                    <a:pt x="70" y="17"/>
                  </a:lnTo>
                  <a:lnTo>
                    <a:pt x="69" y="17"/>
                  </a:lnTo>
                  <a:lnTo>
                    <a:pt x="69" y="16"/>
                  </a:lnTo>
                  <a:lnTo>
                    <a:pt x="68" y="16"/>
                  </a:lnTo>
                  <a:close/>
                  <a:moveTo>
                    <a:pt x="68" y="47"/>
                  </a:moveTo>
                  <a:lnTo>
                    <a:pt x="67" y="46"/>
                  </a:lnTo>
                  <a:lnTo>
                    <a:pt x="66" y="44"/>
                  </a:lnTo>
                  <a:lnTo>
                    <a:pt x="66" y="43"/>
                  </a:lnTo>
                  <a:lnTo>
                    <a:pt x="65" y="42"/>
                  </a:lnTo>
                  <a:lnTo>
                    <a:pt x="64" y="41"/>
                  </a:lnTo>
                  <a:lnTo>
                    <a:pt x="63" y="41"/>
                  </a:lnTo>
                  <a:lnTo>
                    <a:pt x="63" y="40"/>
                  </a:lnTo>
                  <a:lnTo>
                    <a:pt x="62" y="40"/>
                  </a:lnTo>
                  <a:lnTo>
                    <a:pt x="62" y="39"/>
                  </a:lnTo>
                  <a:lnTo>
                    <a:pt x="61" y="39"/>
                  </a:lnTo>
                  <a:lnTo>
                    <a:pt x="60" y="39"/>
                  </a:lnTo>
                  <a:lnTo>
                    <a:pt x="59" y="38"/>
                  </a:lnTo>
                  <a:lnTo>
                    <a:pt x="58" y="38"/>
                  </a:lnTo>
                  <a:lnTo>
                    <a:pt x="56" y="37"/>
                  </a:lnTo>
                  <a:lnTo>
                    <a:pt x="53" y="37"/>
                  </a:lnTo>
                  <a:lnTo>
                    <a:pt x="51" y="36"/>
                  </a:lnTo>
                  <a:lnTo>
                    <a:pt x="50" y="35"/>
                  </a:lnTo>
                  <a:lnTo>
                    <a:pt x="49" y="35"/>
                  </a:lnTo>
                  <a:lnTo>
                    <a:pt x="48" y="34"/>
                  </a:lnTo>
                  <a:lnTo>
                    <a:pt x="47" y="34"/>
                  </a:lnTo>
                  <a:lnTo>
                    <a:pt x="45" y="33"/>
                  </a:lnTo>
                  <a:lnTo>
                    <a:pt x="44" y="32"/>
                  </a:lnTo>
                  <a:lnTo>
                    <a:pt x="43" y="31"/>
                  </a:lnTo>
                  <a:lnTo>
                    <a:pt x="41" y="31"/>
                  </a:lnTo>
                  <a:lnTo>
                    <a:pt x="40" y="30"/>
                  </a:lnTo>
                  <a:lnTo>
                    <a:pt x="39" y="29"/>
                  </a:lnTo>
                  <a:lnTo>
                    <a:pt x="38" y="29"/>
                  </a:lnTo>
                  <a:lnTo>
                    <a:pt x="37" y="29"/>
                  </a:lnTo>
                  <a:lnTo>
                    <a:pt x="36" y="29"/>
                  </a:lnTo>
                  <a:lnTo>
                    <a:pt x="35" y="29"/>
                  </a:lnTo>
                  <a:lnTo>
                    <a:pt x="34" y="29"/>
                  </a:lnTo>
                  <a:lnTo>
                    <a:pt x="33" y="29"/>
                  </a:lnTo>
                  <a:lnTo>
                    <a:pt x="31" y="29"/>
                  </a:lnTo>
                  <a:lnTo>
                    <a:pt x="30" y="28"/>
                  </a:lnTo>
                  <a:lnTo>
                    <a:pt x="29" y="28"/>
                  </a:lnTo>
                  <a:lnTo>
                    <a:pt x="28" y="28"/>
                  </a:lnTo>
                  <a:lnTo>
                    <a:pt x="27" y="27"/>
                  </a:lnTo>
                  <a:lnTo>
                    <a:pt x="26" y="26"/>
                  </a:lnTo>
                  <a:lnTo>
                    <a:pt x="26" y="25"/>
                  </a:lnTo>
                  <a:lnTo>
                    <a:pt x="25" y="24"/>
                  </a:lnTo>
                  <a:lnTo>
                    <a:pt x="24" y="22"/>
                  </a:lnTo>
                  <a:lnTo>
                    <a:pt x="23" y="25"/>
                  </a:lnTo>
                  <a:lnTo>
                    <a:pt x="17" y="26"/>
                  </a:lnTo>
                  <a:lnTo>
                    <a:pt x="15" y="29"/>
                  </a:lnTo>
                  <a:lnTo>
                    <a:pt x="15" y="33"/>
                  </a:lnTo>
                  <a:lnTo>
                    <a:pt x="14" y="34"/>
                  </a:lnTo>
                  <a:lnTo>
                    <a:pt x="14" y="41"/>
                  </a:lnTo>
                  <a:lnTo>
                    <a:pt x="12" y="43"/>
                  </a:lnTo>
                  <a:lnTo>
                    <a:pt x="10" y="43"/>
                  </a:lnTo>
                  <a:lnTo>
                    <a:pt x="11" y="53"/>
                  </a:lnTo>
                  <a:lnTo>
                    <a:pt x="7" y="56"/>
                  </a:lnTo>
                  <a:lnTo>
                    <a:pt x="0" y="58"/>
                  </a:lnTo>
                  <a:lnTo>
                    <a:pt x="2" y="59"/>
                  </a:lnTo>
                  <a:lnTo>
                    <a:pt x="3" y="63"/>
                  </a:lnTo>
                  <a:lnTo>
                    <a:pt x="10" y="65"/>
                  </a:lnTo>
                  <a:lnTo>
                    <a:pt x="10" y="69"/>
                  </a:lnTo>
                  <a:lnTo>
                    <a:pt x="14" y="76"/>
                  </a:lnTo>
                  <a:lnTo>
                    <a:pt x="22" y="75"/>
                  </a:lnTo>
                  <a:lnTo>
                    <a:pt x="22" y="80"/>
                  </a:lnTo>
                  <a:lnTo>
                    <a:pt x="28" y="78"/>
                  </a:lnTo>
                  <a:lnTo>
                    <a:pt x="41" y="91"/>
                  </a:lnTo>
                  <a:lnTo>
                    <a:pt x="42" y="91"/>
                  </a:lnTo>
                  <a:lnTo>
                    <a:pt x="42" y="90"/>
                  </a:lnTo>
                  <a:lnTo>
                    <a:pt x="43" y="90"/>
                  </a:lnTo>
                  <a:lnTo>
                    <a:pt x="44" y="89"/>
                  </a:lnTo>
                  <a:lnTo>
                    <a:pt x="44" y="88"/>
                  </a:lnTo>
                  <a:lnTo>
                    <a:pt x="44" y="87"/>
                  </a:lnTo>
                  <a:lnTo>
                    <a:pt x="45" y="86"/>
                  </a:lnTo>
                  <a:lnTo>
                    <a:pt x="45" y="85"/>
                  </a:lnTo>
                  <a:lnTo>
                    <a:pt x="45" y="84"/>
                  </a:lnTo>
                  <a:lnTo>
                    <a:pt x="46" y="82"/>
                  </a:lnTo>
                  <a:lnTo>
                    <a:pt x="46" y="81"/>
                  </a:lnTo>
                  <a:lnTo>
                    <a:pt x="46" y="80"/>
                  </a:lnTo>
                  <a:lnTo>
                    <a:pt x="46" y="79"/>
                  </a:lnTo>
                  <a:lnTo>
                    <a:pt x="47" y="79"/>
                  </a:lnTo>
                  <a:lnTo>
                    <a:pt x="47" y="78"/>
                  </a:lnTo>
                  <a:lnTo>
                    <a:pt x="47" y="77"/>
                  </a:lnTo>
                  <a:lnTo>
                    <a:pt x="48" y="77"/>
                  </a:lnTo>
                  <a:lnTo>
                    <a:pt x="48" y="76"/>
                  </a:lnTo>
                  <a:lnTo>
                    <a:pt x="49" y="76"/>
                  </a:lnTo>
                  <a:lnTo>
                    <a:pt x="49" y="75"/>
                  </a:lnTo>
                  <a:lnTo>
                    <a:pt x="50" y="75"/>
                  </a:lnTo>
                  <a:lnTo>
                    <a:pt x="51" y="75"/>
                  </a:lnTo>
                  <a:lnTo>
                    <a:pt x="51" y="74"/>
                  </a:lnTo>
                  <a:lnTo>
                    <a:pt x="52" y="74"/>
                  </a:lnTo>
                  <a:lnTo>
                    <a:pt x="53" y="74"/>
                  </a:lnTo>
                  <a:lnTo>
                    <a:pt x="54" y="74"/>
                  </a:lnTo>
                  <a:lnTo>
                    <a:pt x="55" y="73"/>
                  </a:lnTo>
                  <a:lnTo>
                    <a:pt x="56" y="73"/>
                  </a:lnTo>
                  <a:lnTo>
                    <a:pt x="57" y="73"/>
                  </a:lnTo>
                  <a:lnTo>
                    <a:pt x="59" y="73"/>
                  </a:lnTo>
                  <a:lnTo>
                    <a:pt x="61" y="73"/>
                  </a:lnTo>
                  <a:lnTo>
                    <a:pt x="65" y="73"/>
                  </a:lnTo>
                  <a:lnTo>
                    <a:pt x="67" y="73"/>
                  </a:lnTo>
                  <a:lnTo>
                    <a:pt x="68" y="73"/>
                  </a:lnTo>
                  <a:lnTo>
                    <a:pt x="70" y="73"/>
                  </a:lnTo>
                  <a:lnTo>
                    <a:pt x="71" y="73"/>
                  </a:lnTo>
                  <a:lnTo>
                    <a:pt x="72" y="72"/>
                  </a:lnTo>
                  <a:lnTo>
                    <a:pt x="73" y="72"/>
                  </a:lnTo>
                  <a:lnTo>
                    <a:pt x="74" y="72"/>
                  </a:lnTo>
                  <a:lnTo>
                    <a:pt x="74" y="71"/>
                  </a:lnTo>
                  <a:lnTo>
                    <a:pt x="75" y="71"/>
                  </a:lnTo>
                  <a:lnTo>
                    <a:pt x="75" y="70"/>
                  </a:lnTo>
                  <a:lnTo>
                    <a:pt x="76" y="70"/>
                  </a:lnTo>
                  <a:lnTo>
                    <a:pt x="76" y="69"/>
                  </a:lnTo>
                  <a:lnTo>
                    <a:pt x="77" y="69"/>
                  </a:lnTo>
                  <a:lnTo>
                    <a:pt x="77" y="68"/>
                  </a:lnTo>
                  <a:lnTo>
                    <a:pt x="77" y="67"/>
                  </a:lnTo>
                  <a:lnTo>
                    <a:pt x="77" y="66"/>
                  </a:lnTo>
                  <a:lnTo>
                    <a:pt x="77" y="65"/>
                  </a:lnTo>
                  <a:lnTo>
                    <a:pt x="77" y="64"/>
                  </a:lnTo>
                  <a:lnTo>
                    <a:pt x="77" y="63"/>
                  </a:lnTo>
                  <a:lnTo>
                    <a:pt x="77" y="62"/>
                  </a:lnTo>
                  <a:lnTo>
                    <a:pt x="77" y="61"/>
                  </a:lnTo>
                  <a:lnTo>
                    <a:pt x="76" y="60"/>
                  </a:lnTo>
                  <a:lnTo>
                    <a:pt x="76" y="59"/>
                  </a:lnTo>
                  <a:lnTo>
                    <a:pt x="75" y="58"/>
                  </a:lnTo>
                  <a:lnTo>
                    <a:pt x="75" y="57"/>
                  </a:lnTo>
                  <a:lnTo>
                    <a:pt x="74" y="56"/>
                  </a:lnTo>
                  <a:lnTo>
                    <a:pt x="72" y="53"/>
                  </a:lnTo>
                  <a:lnTo>
                    <a:pt x="71" y="52"/>
                  </a:lnTo>
                  <a:lnTo>
                    <a:pt x="70" y="51"/>
                  </a:lnTo>
                  <a:lnTo>
                    <a:pt x="70" y="50"/>
                  </a:lnTo>
                  <a:lnTo>
                    <a:pt x="69" y="50"/>
                  </a:lnTo>
                  <a:lnTo>
                    <a:pt x="69" y="49"/>
                  </a:lnTo>
                  <a:lnTo>
                    <a:pt x="68" y="47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23" name="Freeform 14"/>
            <p:cNvSpPr/>
            <p:nvPr/>
          </p:nvSpPr>
          <p:spPr bwMode="auto">
            <a:xfrm>
              <a:off x="5031512" y="5964349"/>
              <a:ext cx="357187" cy="314325"/>
            </a:xfrm>
            <a:custGeom>
              <a:avLst/>
              <a:gdLst>
                <a:gd name="T0" fmla="*/ 2147483647 w 195"/>
                <a:gd name="T1" fmla="*/ 2147483647 h 165"/>
                <a:gd name="T2" fmla="*/ 2147483647 w 195"/>
                <a:gd name="T3" fmla="*/ 2147483647 h 165"/>
                <a:gd name="T4" fmla="*/ 2147483647 w 195"/>
                <a:gd name="T5" fmla="*/ 2147483647 h 165"/>
                <a:gd name="T6" fmla="*/ 2147483647 w 195"/>
                <a:gd name="T7" fmla="*/ 2147483647 h 165"/>
                <a:gd name="T8" fmla="*/ 2147483647 w 195"/>
                <a:gd name="T9" fmla="*/ 2147483647 h 165"/>
                <a:gd name="T10" fmla="*/ 2147483647 w 195"/>
                <a:gd name="T11" fmla="*/ 2147483647 h 165"/>
                <a:gd name="T12" fmla="*/ 2147483647 w 195"/>
                <a:gd name="T13" fmla="*/ 2147483647 h 165"/>
                <a:gd name="T14" fmla="*/ 2147483647 w 195"/>
                <a:gd name="T15" fmla="*/ 2147483647 h 165"/>
                <a:gd name="T16" fmla="*/ 2147483647 w 195"/>
                <a:gd name="T17" fmla="*/ 2147483647 h 165"/>
                <a:gd name="T18" fmla="*/ 2147483647 w 195"/>
                <a:gd name="T19" fmla="*/ 2147483647 h 165"/>
                <a:gd name="T20" fmla="*/ 2147483647 w 195"/>
                <a:gd name="T21" fmla="*/ 2147483647 h 165"/>
                <a:gd name="T22" fmla="*/ 2147483647 w 195"/>
                <a:gd name="T23" fmla="*/ 2147483647 h 165"/>
                <a:gd name="T24" fmla="*/ 2147483647 w 195"/>
                <a:gd name="T25" fmla="*/ 2147483647 h 165"/>
                <a:gd name="T26" fmla="*/ 2147483647 w 195"/>
                <a:gd name="T27" fmla="*/ 2147483647 h 165"/>
                <a:gd name="T28" fmla="*/ 2147483647 w 195"/>
                <a:gd name="T29" fmla="*/ 2147483647 h 165"/>
                <a:gd name="T30" fmla="*/ 2147483647 w 195"/>
                <a:gd name="T31" fmla="*/ 2147483647 h 165"/>
                <a:gd name="T32" fmla="*/ 2147483647 w 195"/>
                <a:gd name="T33" fmla="*/ 2147483647 h 165"/>
                <a:gd name="T34" fmla="*/ 2147483647 w 195"/>
                <a:gd name="T35" fmla="*/ 2147483647 h 165"/>
                <a:gd name="T36" fmla="*/ 2147483647 w 195"/>
                <a:gd name="T37" fmla="*/ 2147483647 h 165"/>
                <a:gd name="T38" fmla="*/ 0 w 195"/>
                <a:gd name="T39" fmla="*/ 2147483647 h 165"/>
                <a:gd name="T40" fmla="*/ 2147483647 w 195"/>
                <a:gd name="T41" fmla="*/ 2147483647 h 165"/>
                <a:gd name="T42" fmla="*/ 2147483647 w 195"/>
                <a:gd name="T43" fmla="*/ 2147483647 h 165"/>
                <a:gd name="T44" fmla="*/ 2147483647 w 195"/>
                <a:gd name="T45" fmla="*/ 2147483647 h 165"/>
                <a:gd name="T46" fmla="*/ 2147483647 w 195"/>
                <a:gd name="T47" fmla="*/ 2147483647 h 165"/>
                <a:gd name="T48" fmla="*/ 2147483647 w 195"/>
                <a:gd name="T49" fmla="*/ 2147483647 h 165"/>
                <a:gd name="T50" fmla="*/ 2147483647 w 195"/>
                <a:gd name="T51" fmla="*/ 2147483647 h 165"/>
                <a:gd name="T52" fmla="*/ 2147483647 w 195"/>
                <a:gd name="T53" fmla="*/ 2147483647 h 165"/>
                <a:gd name="T54" fmla="*/ 2147483647 w 195"/>
                <a:gd name="T55" fmla="*/ 2147483647 h 165"/>
                <a:gd name="T56" fmla="*/ 2147483647 w 195"/>
                <a:gd name="T57" fmla="*/ 2147483647 h 165"/>
                <a:gd name="T58" fmla="*/ 2147483647 w 195"/>
                <a:gd name="T59" fmla="*/ 2147483647 h 165"/>
                <a:gd name="T60" fmla="*/ 2147483647 w 195"/>
                <a:gd name="T61" fmla="*/ 2147483647 h 165"/>
                <a:gd name="T62" fmla="*/ 2147483647 w 195"/>
                <a:gd name="T63" fmla="*/ 2147483647 h 165"/>
                <a:gd name="T64" fmla="*/ 2147483647 w 195"/>
                <a:gd name="T65" fmla="*/ 2147483647 h 165"/>
                <a:gd name="T66" fmla="*/ 2147483647 w 195"/>
                <a:gd name="T67" fmla="*/ 2147483647 h 165"/>
                <a:gd name="T68" fmla="*/ 2147483647 w 195"/>
                <a:gd name="T69" fmla="*/ 2147483647 h 165"/>
                <a:gd name="T70" fmla="*/ 2147483647 w 195"/>
                <a:gd name="T71" fmla="*/ 2147483647 h 165"/>
                <a:gd name="T72" fmla="*/ 2147483647 w 195"/>
                <a:gd name="T73" fmla="*/ 2147483647 h 165"/>
                <a:gd name="T74" fmla="*/ 2147483647 w 195"/>
                <a:gd name="T75" fmla="*/ 2147483647 h 165"/>
                <a:gd name="T76" fmla="*/ 2147483647 w 195"/>
                <a:gd name="T77" fmla="*/ 2147483647 h 165"/>
                <a:gd name="T78" fmla="*/ 2147483647 w 195"/>
                <a:gd name="T79" fmla="*/ 2147483647 h 165"/>
                <a:gd name="T80" fmla="*/ 2147483647 w 195"/>
                <a:gd name="T81" fmla="*/ 2147483647 h 165"/>
                <a:gd name="T82" fmla="*/ 2147483647 w 195"/>
                <a:gd name="T83" fmla="*/ 2147483647 h 165"/>
                <a:gd name="T84" fmla="*/ 2147483647 w 195"/>
                <a:gd name="T85" fmla="*/ 2147483647 h 165"/>
                <a:gd name="T86" fmla="*/ 2147483647 w 195"/>
                <a:gd name="T87" fmla="*/ 2147483647 h 165"/>
                <a:gd name="T88" fmla="*/ 2147483647 w 195"/>
                <a:gd name="T89" fmla="*/ 2147483647 h 165"/>
                <a:gd name="T90" fmla="*/ 2147483647 w 195"/>
                <a:gd name="T91" fmla="*/ 2147483647 h 165"/>
                <a:gd name="T92" fmla="*/ 2147483647 w 195"/>
                <a:gd name="T93" fmla="*/ 2147483647 h 165"/>
                <a:gd name="T94" fmla="*/ 2147483647 w 195"/>
                <a:gd name="T95" fmla="*/ 2147483647 h 165"/>
                <a:gd name="T96" fmla="*/ 2147483647 w 195"/>
                <a:gd name="T97" fmla="*/ 2147483647 h 165"/>
                <a:gd name="T98" fmla="*/ 2147483647 w 195"/>
                <a:gd name="T99" fmla="*/ 2147483647 h 165"/>
                <a:gd name="T100" fmla="*/ 2147483647 w 195"/>
                <a:gd name="T101" fmla="*/ 2147483647 h 165"/>
                <a:gd name="T102" fmla="*/ 2147483647 w 195"/>
                <a:gd name="T103" fmla="*/ 2147483647 h 165"/>
                <a:gd name="T104" fmla="*/ 2147483647 w 195"/>
                <a:gd name="T105" fmla="*/ 2147483647 h 165"/>
                <a:gd name="T106" fmla="*/ 2147483647 w 195"/>
                <a:gd name="T107" fmla="*/ 2147483647 h 165"/>
                <a:gd name="T108" fmla="*/ 2147483647 w 195"/>
                <a:gd name="T109" fmla="*/ 2147483647 h 165"/>
                <a:gd name="T110" fmla="*/ 2147483647 w 195"/>
                <a:gd name="T111" fmla="*/ 2147483647 h 165"/>
                <a:gd name="T112" fmla="*/ 2147483647 w 195"/>
                <a:gd name="T113" fmla="*/ 2147483647 h 165"/>
                <a:gd name="T114" fmla="*/ 2147483647 w 195"/>
                <a:gd name="T115" fmla="*/ 2147483647 h 165"/>
                <a:gd name="T116" fmla="*/ 2147483647 w 195"/>
                <a:gd name="T117" fmla="*/ 2147483647 h 16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95"/>
                <a:gd name="T178" fmla="*/ 0 h 165"/>
                <a:gd name="T179" fmla="*/ 195 w 195"/>
                <a:gd name="T180" fmla="*/ 165 h 16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95" h="165">
                  <a:moveTo>
                    <a:pt x="165" y="1"/>
                  </a:moveTo>
                  <a:lnTo>
                    <a:pt x="163" y="0"/>
                  </a:lnTo>
                  <a:lnTo>
                    <a:pt x="161" y="2"/>
                  </a:lnTo>
                  <a:lnTo>
                    <a:pt x="159" y="3"/>
                  </a:lnTo>
                  <a:lnTo>
                    <a:pt x="157" y="3"/>
                  </a:lnTo>
                  <a:lnTo>
                    <a:pt x="155" y="7"/>
                  </a:lnTo>
                  <a:lnTo>
                    <a:pt x="154" y="9"/>
                  </a:lnTo>
                  <a:lnTo>
                    <a:pt x="148" y="8"/>
                  </a:lnTo>
                  <a:lnTo>
                    <a:pt x="144" y="8"/>
                  </a:lnTo>
                  <a:lnTo>
                    <a:pt x="141" y="6"/>
                  </a:lnTo>
                  <a:lnTo>
                    <a:pt x="138" y="10"/>
                  </a:lnTo>
                  <a:lnTo>
                    <a:pt x="136" y="11"/>
                  </a:lnTo>
                  <a:lnTo>
                    <a:pt x="132" y="10"/>
                  </a:lnTo>
                  <a:lnTo>
                    <a:pt x="126" y="7"/>
                  </a:lnTo>
                  <a:lnTo>
                    <a:pt x="117" y="10"/>
                  </a:lnTo>
                  <a:lnTo>
                    <a:pt x="116" y="15"/>
                  </a:lnTo>
                  <a:lnTo>
                    <a:pt x="115" y="17"/>
                  </a:lnTo>
                  <a:lnTo>
                    <a:pt x="114" y="18"/>
                  </a:lnTo>
                  <a:lnTo>
                    <a:pt x="112" y="18"/>
                  </a:lnTo>
                  <a:lnTo>
                    <a:pt x="109" y="16"/>
                  </a:lnTo>
                  <a:lnTo>
                    <a:pt x="106" y="17"/>
                  </a:lnTo>
                  <a:lnTo>
                    <a:pt x="103" y="17"/>
                  </a:lnTo>
                  <a:lnTo>
                    <a:pt x="102" y="17"/>
                  </a:lnTo>
                  <a:lnTo>
                    <a:pt x="101" y="15"/>
                  </a:lnTo>
                  <a:lnTo>
                    <a:pt x="98" y="14"/>
                  </a:lnTo>
                  <a:lnTo>
                    <a:pt x="95" y="14"/>
                  </a:lnTo>
                  <a:lnTo>
                    <a:pt x="89" y="14"/>
                  </a:lnTo>
                  <a:lnTo>
                    <a:pt x="84" y="15"/>
                  </a:lnTo>
                  <a:lnTo>
                    <a:pt x="81" y="15"/>
                  </a:lnTo>
                  <a:lnTo>
                    <a:pt x="78" y="16"/>
                  </a:lnTo>
                  <a:lnTo>
                    <a:pt x="73" y="25"/>
                  </a:lnTo>
                  <a:lnTo>
                    <a:pt x="73" y="27"/>
                  </a:lnTo>
                  <a:lnTo>
                    <a:pt x="71" y="28"/>
                  </a:lnTo>
                  <a:lnTo>
                    <a:pt x="68" y="27"/>
                  </a:lnTo>
                  <a:lnTo>
                    <a:pt x="63" y="27"/>
                  </a:lnTo>
                  <a:lnTo>
                    <a:pt x="57" y="26"/>
                  </a:lnTo>
                  <a:lnTo>
                    <a:pt x="50" y="26"/>
                  </a:lnTo>
                  <a:lnTo>
                    <a:pt x="44" y="35"/>
                  </a:lnTo>
                  <a:lnTo>
                    <a:pt x="45" y="38"/>
                  </a:lnTo>
                  <a:lnTo>
                    <a:pt x="47" y="40"/>
                  </a:lnTo>
                  <a:lnTo>
                    <a:pt x="48" y="40"/>
                  </a:lnTo>
                  <a:lnTo>
                    <a:pt x="49" y="41"/>
                  </a:lnTo>
                  <a:lnTo>
                    <a:pt x="49" y="44"/>
                  </a:lnTo>
                  <a:lnTo>
                    <a:pt x="46" y="45"/>
                  </a:lnTo>
                  <a:lnTo>
                    <a:pt x="41" y="46"/>
                  </a:lnTo>
                  <a:lnTo>
                    <a:pt x="38" y="50"/>
                  </a:lnTo>
                  <a:lnTo>
                    <a:pt x="23" y="61"/>
                  </a:lnTo>
                  <a:lnTo>
                    <a:pt x="18" y="64"/>
                  </a:lnTo>
                  <a:lnTo>
                    <a:pt x="15" y="66"/>
                  </a:lnTo>
                  <a:lnTo>
                    <a:pt x="13" y="67"/>
                  </a:lnTo>
                  <a:lnTo>
                    <a:pt x="8" y="69"/>
                  </a:lnTo>
                  <a:lnTo>
                    <a:pt x="6" y="70"/>
                  </a:lnTo>
                  <a:lnTo>
                    <a:pt x="6" y="75"/>
                  </a:lnTo>
                  <a:lnTo>
                    <a:pt x="4" y="78"/>
                  </a:lnTo>
                  <a:lnTo>
                    <a:pt x="4" y="82"/>
                  </a:lnTo>
                  <a:lnTo>
                    <a:pt x="4" y="85"/>
                  </a:lnTo>
                  <a:lnTo>
                    <a:pt x="4" y="87"/>
                  </a:lnTo>
                  <a:lnTo>
                    <a:pt x="1" y="90"/>
                  </a:lnTo>
                  <a:lnTo>
                    <a:pt x="0" y="95"/>
                  </a:lnTo>
                  <a:lnTo>
                    <a:pt x="0" y="98"/>
                  </a:lnTo>
                  <a:lnTo>
                    <a:pt x="3" y="100"/>
                  </a:lnTo>
                  <a:lnTo>
                    <a:pt x="3" y="106"/>
                  </a:lnTo>
                  <a:lnTo>
                    <a:pt x="3" y="107"/>
                  </a:lnTo>
                  <a:lnTo>
                    <a:pt x="0" y="111"/>
                  </a:lnTo>
                  <a:lnTo>
                    <a:pt x="1" y="113"/>
                  </a:lnTo>
                  <a:lnTo>
                    <a:pt x="7" y="117"/>
                  </a:lnTo>
                  <a:lnTo>
                    <a:pt x="9" y="119"/>
                  </a:lnTo>
                  <a:lnTo>
                    <a:pt x="10" y="122"/>
                  </a:lnTo>
                  <a:lnTo>
                    <a:pt x="11" y="123"/>
                  </a:lnTo>
                  <a:lnTo>
                    <a:pt x="10" y="130"/>
                  </a:lnTo>
                  <a:lnTo>
                    <a:pt x="9" y="131"/>
                  </a:lnTo>
                  <a:lnTo>
                    <a:pt x="10" y="136"/>
                  </a:lnTo>
                  <a:lnTo>
                    <a:pt x="12" y="139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27" y="144"/>
                  </a:lnTo>
                  <a:lnTo>
                    <a:pt x="29" y="144"/>
                  </a:lnTo>
                  <a:lnTo>
                    <a:pt x="32" y="146"/>
                  </a:lnTo>
                  <a:lnTo>
                    <a:pt x="36" y="149"/>
                  </a:lnTo>
                  <a:lnTo>
                    <a:pt x="39" y="149"/>
                  </a:lnTo>
                  <a:lnTo>
                    <a:pt x="45" y="151"/>
                  </a:lnTo>
                  <a:lnTo>
                    <a:pt x="49" y="153"/>
                  </a:lnTo>
                  <a:lnTo>
                    <a:pt x="53" y="155"/>
                  </a:lnTo>
                  <a:lnTo>
                    <a:pt x="58" y="155"/>
                  </a:lnTo>
                  <a:lnTo>
                    <a:pt x="62" y="155"/>
                  </a:lnTo>
                  <a:lnTo>
                    <a:pt x="66" y="154"/>
                  </a:lnTo>
                  <a:lnTo>
                    <a:pt x="70" y="155"/>
                  </a:lnTo>
                  <a:lnTo>
                    <a:pt x="73" y="157"/>
                  </a:lnTo>
                  <a:lnTo>
                    <a:pt x="75" y="161"/>
                  </a:lnTo>
                  <a:lnTo>
                    <a:pt x="78" y="161"/>
                  </a:lnTo>
                  <a:lnTo>
                    <a:pt x="81" y="162"/>
                  </a:lnTo>
                  <a:lnTo>
                    <a:pt x="85" y="165"/>
                  </a:lnTo>
                  <a:lnTo>
                    <a:pt x="89" y="165"/>
                  </a:lnTo>
                  <a:lnTo>
                    <a:pt x="96" y="164"/>
                  </a:lnTo>
                  <a:lnTo>
                    <a:pt x="97" y="159"/>
                  </a:lnTo>
                  <a:lnTo>
                    <a:pt x="97" y="156"/>
                  </a:lnTo>
                  <a:lnTo>
                    <a:pt x="96" y="154"/>
                  </a:lnTo>
                  <a:lnTo>
                    <a:pt x="95" y="151"/>
                  </a:lnTo>
                  <a:lnTo>
                    <a:pt x="92" y="150"/>
                  </a:lnTo>
                  <a:lnTo>
                    <a:pt x="94" y="148"/>
                  </a:lnTo>
                  <a:lnTo>
                    <a:pt x="97" y="147"/>
                  </a:lnTo>
                  <a:lnTo>
                    <a:pt x="98" y="144"/>
                  </a:lnTo>
                  <a:lnTo>
                    <a:pt x="103" y="144"/>
                  </a:lnTo>
                  <a:lnTo>
                    <a:pt x="107" y="144"/>
                  </a:lnTo>
                  <a:lnTo>
                    <a:pt x="109" y="143"/>
                  </a:lnTo>
                  <a:lnTo>
                    <a:pt x="109" y="142"/>
                  </a:lnTo>
                  <a:lnTo>
                    <a:pt x="111" y="142"/>
                  </a:lnTo>
                  <a:lnTo>
                    <a:pt x="112" y="141"/>
                  </a:lnTo>
                  <a:lnTo>
                    <a:pt x="115" y="141"/>
                  </a:lnTo>
                  <a:lnTo>
                    <a:pt x="116" y="141"/>
                  </a:lnTo>
                  <a:lnTo>
                    <a:pt x="116" y="142"/>
                  </a:lnTo>
                  <a:lnTo>
                    <a:pt x="117" y="146"/>
                  </a:lnTo>
                  <a:lnTo>
                    <a:pt x="118" y="146"/>
                  </a:lnTo>
                  <a:lnTo>
                    <a:pt x="121" y="146"/>
                  </a:lnTo>
                  <a:lnTo>
                    <a:pt x="123" y="144"/>
                  </a:lnTo>
                  <a:lnTo>
                    <a:pt x="123" y="136"/>
                  </a:lnTo>
                  <a:lnTo>
                    <a:pt x="125" y="130"/>
                  </a:lnTo>
                  <a:lnTo>
                    <a:pt x="126" y="128"/>
                  </a:lnTo>
                  <a:lnTo>
                    <a:pt x="129" y="126"/>
                  </a:lnTo>
                  <a:lnTo>
                    <a:pt x="131" y="124"/>
                  </a:lnTo>
                  <a:lnTo>
                    <a:pt x="133" y="122"/>
                  </a:lnTo>
                  <a:lnTo>
                    <a:pt x="135" y="120"/>
                  </a:lnTo>
                  <a:lnTo>
                    <a:pt x="137" y="119"/>
                  </a:lnTo>
                  <a:lnTo>
                    <a:pt x="139" y="119"/>
                  </a:lnTo>
                  <a:lnTo>
                    <a:pt x="142" y="119"/>
                  </a:lnTo>
                  <a:lnTo>
                    <a:pt x="146" y="120"/>
                  </a:lnTo>
                  <a:lnTo>
                    <a:pt x="149" y="118"/>
                  </a:lnTo>
                  <a:lnTo>
                    <a:pt x="151" y="114"/>
                  </a:lnTo>
                  <a:lnTo>
                    <a:pt x="153" y="112"/>
                  </a:lnTo>
                  <a:lnTo>
                    <a:pt x="154" y="110"/>
                  </a:lnTo>
                  <a:lnTo>
                    <a:pt x="156" y="109"/>
                  </a:lnTo>
                  <a:lnTo>
                    <a:pt x="157" y="109"/>
                  </a:lnTo>
                  <a:lnTo>
                    <a:pt x="158" y="108"/>
                  </a:lnTo>
                  <a:lnTo>
                    <a:pt x="158" y="104"/>
                  </a:lnTo>
                  <a:lnTo>
                    <a:pt x="152" y="104"/>
                  </a:lnTo>
                  <a:lnTo>
                    <a:pt x="153" y="101"/>
                  </a:lnTo>
                  <a:lnTo>
                    <a:pt x="156" y="98"/>
                  </a:lnTo>
                  <a:lnTo>
                    <a:pt x="156" y="88"/>
                  </a:lnTo>
                  <a:lnTo>
                    <a:pt x="158" y="81"/>
                  </a:lnTo>
                  <a:lnTo>
                    <a:pt x="162" y="77"/>
                  </a:lnTo>
                  <a:lnTo>
                    <a:pt x="164" y="74"/>
                  </a:lnTo>
                  <a:lnTo>
                    <a:pt x="167" y="75"/>
                  </a:lnTo>
                  <a:lnTo>
                    <a:pt x="170" y="72"/>
                  </a:lnTo>
                  <a:lnTo>
                    <a:pt x="170" y="66"/>
                  </a:lnTo>
                  <a:lnTo>
                    <a:pt x="169" y="62"/>
                  </a:lnTo>
                  <a:lnTo>
                    <a:pt x="168" y="59"/>
                  </a:lnTo>
                  <a:lnTo>
                    <a:pt x="171" y="57"/>
                  </a:lnTo>
                  <a:lnTo>
                    <a:pt x="175" y="54"/>
                  </a:lnTo>
                  <a:lnTo>
                    <a:pt x="176" y="51"/>
                  </a:lnTo>
                  <a:lnTo>
                    <a:pt x="177" y="47"/>
                  </a:lnTo>
                  <a:lnTo>
                    <a:pt x="176" y="44"/>
                  </a:lnTo>
                  <a:lnTo>
                    <a:pt x="175" y="41"/>
                  </a:lnTo>
                  <a:lnTo>
                    <a:pt x="179" y="41"/>
                  </a:lnTo>
                  <a:lnTo>
                    <a:pt x="178" y="44"/>
                  </a:lnTo>
                  <a:lnTo>
                    <a:pt x="179" y="47"/>
                  </a:lnTo>
                  <a:lnTo>
                    <a:pt x="182" y="48"/>
                  </a:lnTo>
                  <a:lnTo>
                    <a:pt x="186" y="46"/>
                  </a:lnTo>
                  <a:lnTo>
                    <a:pt x="188" y="43"/>
                  </a:lnTo>
                  <a:lnTo>
                    <a:pt x="192" y="40"/>
                  </a:lnTo>
                  <a:lnTo>
                    <a:pt x="194" y="35"/>
                  </a:lnTo>
                  <a:lnTo>
                    <a:pt x="195" y="31"/>
                  </a:lnTo>
                  <a:lnTo>
                    <a:pt x="194" y="27"/>
                  </a:lnTo>
                  <a:lnTo>
                    <a:pt x="191" y="24"/>
                  </a:lnTo>
                  <a:lnTo>
                    <a:pt x="190" y="20"/>
                  </a:lnTo>
                  <a:lnTo>
                    <a:pt x="189" y="17"/>
                  </a:lnTo>
                  <a:lnTo>
                    <a:pt x="188" y="12"/>
                  </a:lnTo>
                  <a:lnTo>
                    <a:pt x="186" y="10"/>
                  </a:lnTo>
                  <a:lnTo>
                    <a:pt x="184" y="8"/>
                  </a:lnTo>
                  <a:lnTo>
                    <a:pt x="180" y="7"/>
                  </a:lnTo>
                  <a:lnTo>
                    <a:pt x="175" y="8"/>
                  </a:lnTo>
                  <a:lnTo>
                    <a:pt x="173" y="8"/>
                  </a:lnTo>
                  <a:lnTo>
                    <a:pt x="170" y="7"/>
                  </a:lnTo>
                  <a:lnTo>
                    <a:pt x="167" y="3"/>
                  </a:lnTo>
                  <a:lnTo>
                    <a:pt x="166" y="1"/>
                  </a:lnTo>
                  <a:lnTo>
                    <a:pt x="165" y="1"/>
                  </a:lnTo>
                  <a:lnTo>
                    <a:pt x="165" y="2"/>
                  </a:lnTo>
                  <a:lnTo>
                    <a:pt x="165" y="1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24" name="Freeform 15"/>
            <p:cNvSpPr/>
            <p:nvPr/>
          </p:nvSpPr>
          <p:spPr bwMode="auto">
            <a:xfrm>
              <a:off x="2650262" y="2967149"/>
              <a:ext cx="1647825" cy="1211262"/>
            </a:xfrm>
            <a:custGeom>
              <a:avLst/>
              <a:gdLst>
                <a:gd name="T0" fmla="*/ 2147483647 w 900"/>
                <a:gd name="T1" fmla="*/ 2147483647 h 635"/>
                <a:gd name="T2" fmla="*/ 2147483647 w 900"/>
                <a:gd name="T3" fmla="*/ 2147483647 h 635"/>
                <a:gd name="T4" fmla="*/ 2147483647 w 900"/>
                <a:gd name="T5" fmla="*/ 2147483647 h 635"/>
                <a:gd name="T6" fmla="*/ 2147483647 w 900"/>
                <a:gd name="T7" fmla="*/ 2147483647 h 635"/>
                <a:gd name="T8" fmla="*/ 2147483647 w 900"/>
                <a:gd name="T9" fmla="*/ 2147483647 h 635"/>
                <a:gd name="T10" fmla="*/ 2147483647 w 900"/>
                <a:gd name="T11" fmla="*/ 2147483647 h 635"/>
                <a:gd name="T12" fmla="*/ 2147483647 w 900"/>
                <a:gd name="T13" fmla="*/ 2147483647 h 635"/>
                <a:gd name="T14" fmla="*/ 2147483647 w 900"/>
                <a:gd name="T15" fmla="*/ 2147483647 h 635"/>
                <a:gd name="T16" fmla="*/ 2147483647 w 900"/>
                <a:gd name="T17" fmla="*/ 2147483647 h 635"/>
                <a:gd name="T18" fmla="*/ 2147483647 w 900"/>
                <a:gd name="T19" fmla="*/ 2147483647 h 635"/>
                <a:gd name="T20" fmla="*/ 2147483647 w 900"/>
                <a:gd name="T21" fmla="*/ 2147483647 h 635"/>
                <a:gd name="T22" fmla="*/ 2147483647 w 900"/>
                <a:gd name="T23" fmla="*/ 2147483647 h 635"/>
                <a:gd name="T24" fmla="*/ 2147483647 w 900"/>
                <a:gd name="T25" fmla="*/ 2147483647 h 635"/>
                <a:gd name="T26" fmla="*/ 2147483647 w 900"/>
                <a:gd name="T27" fmla="*/ 2147483647 h 635"/>
                <a:gd name="T28" fmla="*/ 2147483647 w 900"/>
                <a:gd name="T29" fmla="*/ 2147483647 h 635"/>
                <a:gd name="T30" fmla="*/ 2147483647 w 900"/>
                <a:gd name="T31" fmla="*/ 2147483647 h 635"/>
                <a:gd name="T32" fmla="*/ 2147483647 w 900"/>
                <a:gd name="T33" fmla="*/ 2147483647 h 635"/>
                <a:gd name="T34" fmla="*/ 2147483647 w 900"/>
                <a:gd name="T35" fmla="*/ 2147483647 h 635"/>
                <a:gd name="T36" fmla="*/ 2147483647 w 900"/>
                <a:gd name="T37" fmla="*/ 2147483647 h 635"/>
                <a:gd name="T38" fmla="*/ 2147483647 w 900"/>
                <a:gd name="T39" fmla="*/ 2147483647 h 635"/>
                <a:gd name="T40" fmla="*/ 2147483647 w 900"/>
                <a:gd name="T41" fmla="*/ 2147483647 h 635"/>
                <a:gd name="T42" fmla="*/ 2147483647 w 900"/>
                <a:gd name="T43" fmla="*/ 2147483647 h 635"/>
                <a:gd name="T44" fmla="*/ 2147483647 w 900"/>
                <a:gd name="T45" fmla="*/ 2147483647 h 635"/>
                <a:gd name="T46" fmla="*/ 2147483647 w 900"/>
                <a:gd name="T47" fmla="*/ 2147483647 h 635"/>
                <a:gd name="T48" fmla="*/ 2147483647 w 900"/>
                <a:gd name="T49" fmla="*/ 2147483647 h 635"/>
                <a:gd name="T50" fmla="*/ 2147483647 w 900"/>
                <a:gd name="T51" fmla="*/ 2147483647 h 635"/>
                <a:gd name="T52" fmla="*/ 2147483647 w 900"/>
                <a:gd name="T53" fmla="*/ 2147483647 h 635"/>
                <a:gd name="T54" fmla="*/ 2147483647 w 900"/>
                <a:gd name="T55" fmla="*/ 2147483647 h 635"/>
                <a:gd name="T56" fmla="*/ 2147483647 w 900"/>
                <a:gd name="T57" fmla="*/ 2147483647 h 635"/>
                <a:gd name="T58" fmla="*/ 2147483647 w 900"/>
                <a:gd name="T59" fmla="*/ 2147483647 h 635"/>
                <a:gd name="T60" fmla="*/ 2147483647 w 900"/>
                <a:gd name="T61" fmla="*/ 2147483647 h 635"/>
                <a:gd name="T62" fmla="*/ 2147483647 w 900"/>
                <a:gd name="T63" fmla="*/ 2147483647 h 635"/>
                <a:gd name="T64" fmla="*/ 2147483647 w 900"/>
                <a:gd name="T65" fmla="*/ 2147483647 h 635"/>
                <a:gd name="T66" fmla="*/ 2147483647 w 900"/>
                <a:gd name="T67" fmla="*/ 2147483647 h 635"/>
                <a:gd name="T68" fmla="*/ 2147483647 w 900"/>
                <a:gd name="T69" fmla="*/ 2147483647 h 635"/>
                <a:gd name="T70" fmla="*/ 2147483647 w 900"/>
                <a:gd name="T71" fmla="*/ 2147483647 h 635"/>
                <a:gd name="T72" fmla="*/ 2147483647 w 900"/>
                <a:gd name="T73" fmla="*/ 2147483647 h 635"/>
                <a:gd name="T74" fmla="*/ 2147483647 w 900"/>
                <a:gd name="T75" fmla="*/ 2147483647 h 635"/>
                <a:gd name="T76" fmla="*/ 2147483647 w 900"/>
                <a:gd name="T77" fmla="*/ 2147483647 h 635"/>
                <a:gd name="T78" fmla="*/ 2147483647 w 900"/>
                <a:gd name="T79" fmla="*/ 2147483647 h 635"/>
                <a:gd name="T80" fmla="*/ 2147483647 w 900"/>
                <a:gd name="T81" fmla="*/ 2147483647 h 635"/>
                <a:gd name="T82" fmla="*/ 2147483647 w 900"/>
                <a:gd name="T83" fmla="*/ 2147483647 h 635"/>
                <a:gd name="T84" fmla="*/ 2147483647 w 900"/>
                <a:gd name="T85" fmla="*/ 2147483647 h 635"/>
                <a:gd name="T86" fmla="*/ 2147483647 w 900"/>
                <a:gd name="T87" fmla="*/ 2147483647 h 635"/>
                <a:gd name="T88" fmla="*/ 2147483647 w 900"/>
                <a:gd name="T89" fmla="*/ 2147483647 h 635"/>
                <a:gd name="T90" fmla="*/ 2147483647 w 900"/>
                <a:gd name="T91" fmla="*/ 2147483647 h 635"/>
                <a:gd name="T92" fmla="*/ 2147483647 w 900"/>
                <a:gd name="T93" fmla="*/ 2147483647 h 635"/>
                <a:gd name="T94" fmla="*/ 2147483647 w 900"/>
                <a:gd name="T95" fmla="*/ 2147483647 h 635"/>
                <a:gd name="T96" fmla="*/ 2147483647 w 900"/>
                <a:gd name="T97" fmla="*/ 2147483647 h 635"/>
                <a:gd name="T98" fmla="*/ 2147483647 w 900"/>
                <a:gd name="T99" fmla="*/ 2147483647 h 635"/>
                <a:gd name="T100" fmla="*/ 2147483647 w 900"/>
                <a:gd name="T101" fmla="*/ 2147483647 h 635"/>
                <a:gd name="T102" fmla="*/ 2147483647 w 900"/>
                <a:gd name="T103" fmla="*/ 2147483647 h 635"/>
                <a:gd name="T104" fmla="*/ 2147483647 w 900"/>
                <a:gd name="T105" fmla="*/ 2147483647 h 635"/>
                <a:gd name="T106" fmla="*/ 2147483647 w 900"/>
                <a:gd name="T107" fmla="*/ 2147483647 h 635"/>
                <a:gd name="T108" fmla="*/ 2147483647 w 900"/>
                <a:gd name="T109" fmla="*/ 2147483647 h 635"/>
                <a:gd name="T110" fmla="*/ 2147483647 w 900"/>
                <a:gd name="T111" fmla="*/ 2147483647 h 635"/>
                <a:gd name="T112" fmla="*/ 2147483647 w 900"/>
                <a:gd name="T113" fmla="*/ 2147483647 h 635"/>
                <a:gd name="T114" fmla="*/ 2147483647 w 900"/>
                <a:gd name="T115" fmla="*/ 2147483647 h 63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00"/>
                <a:gd name="T175" fmla="*/ 0 h 635"/>
                <a:gd name="T176" fmla="*/ 900 w 900"/>
                <a:gd name="T177" fmla="*/ 635 h 63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00" h="635">
                  <a:moveTo>
                    <a:pt x="535" y="560"/>
                  </a:moveTo>
                  <a:lnTo>
                    <a:pt x="530" y="555"/>
                  </a:lnTo>
                  <a:lnTo>
                    <a:pt x="528" y="555"/>
                  </a:lnTo>
                  <a:lnTo>
                    <a:pt x="519" y="546"/>
                  </a:lnTo>
                  <a:lnTo>
                    <a:pt x="517" y="546"/>
                  </a:lnTo>
                  <a:lnTo>
                    <a:pt x="514" y="543"/>
                  </a:lnTo>
                  <a:lnTo>
                    <a:pt x="514" y="537"/>
                  </a:lnTo>
                  <a:lnTo>
                    <a:pt x="512" y="532"/>
                  </a:lnTo>
                  <a:lnTo>
                    <a:pt x="512" y="529"/>
                  </a:lnTo>
                  <a:lnTo>
                    <a:pt x="514" y="525"/>
                  </a:lnTo>
                  <a:lnTo>
                    <a:pt x="522" y="521"/>
                  </a:lnTo>
                  <a:lnTo>
                    <a:pt x="525" y="516"/>
                  </a:lnTo>
                  <a:lnTo>
                    <a:pt x="525" y="513"/>
                  </a:lnTo>
                  <a:lnTo>
                    <a:pt x="523" y="511"/>
                  </a:lnTo>
                  <a:lnTo>
                    <a:pt x="533" y="496"/>
                  </a:lnTo>
                  <a:lnTo>
                    <a:pt x="535" y="496"/>
                  </a:lnTo>
                  <a:lnTo>
                    <a:pt x="540" y="490"/>
                  </a:lnTo>
                  <a:lnTo>
                    <a:pt x="540" y="488"/>
                  </a:lnTo>
                  <a:lnTo>
                    <a:pt x="535" y="485"/>
                  </a:lnTo>
                  <a:lnTo>
                    <a:pt x="531" y="485"/>
                  </a:lnTo>
                  <a:lnTo>
                    <a:pt x="527" y="483"/>
                  </a:lnTo>
                  <a:lnTo>
                    <a:pt x="526" y="481"/>
                  </a:lnTo>
                  <a:lnTo>
                    <a:pt x="526" y="479"/>
                  </a:lnTo>
                  <a:lnTo>
                    <a:pt x="524" y="478"/>
                  </a:lnTo>
                  <a:lnTo>
                    <a:pt x="520" y="470"/>
                  </a:lnTo>
                  <a:lnTo>
                    <a:pt x="519" y="460"/>
                  </a:lnTo>
                  <a:lnTo>
                    <a:pt x="523" y="458"/>
                  </a:lnTo>
                  <a:lnTo>
                    <a:pt x="529" y="457"/>
                  </a:lnTo>
                  <a:lnTo>
                    <a:pt x="531" y="453"/>
                  </a:lnTo>
                  <a:lnTo>
                    <a:pt x="531" y="449"/>
                  </a:lnTo>
                  <a:lnTo>
                    <a:pt x="535" y="446"/>
                  </a:lnTo>
                  <a:lnTo>
                    <a:pt x="535" y="447"/>
                  </a:lnTo>
                  <a:lnTo>
                    <a:pt x="540" y="445"/>
                  </a:lnTo>
                  <a:lnTo>
                    <a:pt x="540" y="442"/>
                  </a:lnTo>
                  <a:lnTo>
                    <a:pt x="548" y="447"/>
                  </a:lnTo>
                  <a:lnTo>
                    <a:pt x="561" y="447"/>
                  </a:lnTo>
                  <a:lnTo>
                    <a:pt x="562" y="448"/>
                  </a:lnTo>
                  <a:lnTo>
                    <a:pt x="568" y="448"/>
                  </a:lnTo>
                  <a:lnTo>
                    <a:pt x="569" y="449"/>
                  </a:lnTo>
                  <a:lnTo>
                    <a:pt x="573" y="449"/>
                  </a:lnTo>
                  <a:lnTo>
                    <a:pt x="576" y="450"/>
                  </a:lnTo>
                  <a:lnTo>
                    <a:pt x="579" y="450"/>
                  </a:lnTo>
                  <a:lnTo>
                    <a:pt x="582" y="452"/>
                  </a:lnTo>
                  <a:lnTo>
                    <a:pt x="584" y="451"/>
                  </a:lnTo>
                  <a:lnTo>
                    <a:pt x="586" y="452"/>
                  </a:lnTo>
                  <a:lnTo>
                    <a:pt x="586" y="455"/>
                  </a:lnTo>
                  <a:lnTo>
                    <a:pt x="602" y="474"/>
                  </a:lnTo>
                  <a:lnTo>
                    <a:pt x="602" y="477"/>
                  </a:lnTo>
                  <a:lnTo>
                    <a:pt x="603" y="479"/>
                  </a:lnTo>
                  <a:lnTo>
                    <a:pt x="603" y="482"/>
                  </a:lnTo>
                  <a:lnTo>
                    <a:pt x="605" y="485"/>
                  </a:lnTo>
                  <a:lnTo>
                    <a:pt x="605" y="490"/>
                  </a:lnTo>
                  <a:lnTo>
                    <a:pt x="607" y="492"/>
                  </a:lnTo>
                  <a:lnTo>
                    <a:pt x="607" y="497"/>
                  </a:lnTo>
                  <a:lnTo>
                    <a:pt x="608" y="498"/>
                  </a:lnTo>
                  <a:lnTo>
                    <a:pt x="608" y="500"/>
                  </a:lnTo>
                  <a:lnTo>
                    <a:pt x="610" y="503"/>
                  </a:lnTo>
                  <a:lnTo>
                    <a:pt x="609" y="505"/>
                  </a:lnTo>
                  <a:lnTo>
                    <a:pt x="612" y="507"/>
                  </a:lnTo>
                  <a:lnTo>
                    <a:pt x="613" y="514"/>
                  </a:lnTo>
                  <a:lnTo>
                    <a:pt x="617" y="518"/>
                  </a:lnTo>
                  <a:lnTo>
                    <a:pt x="622" y="521"/>
                  </a:lnTo>
                  <a:lnTo>
                    <a:pt x="625" y="521"/>
                  </a:lnTo>
                  <a:lnTo>
                    <a:pt x="637" y="526"/>
                  </a:lnTo>
                  <a:lnTo>
                    <a:pt x="637" y="531"/>
                  </a:lnTo>
                  <a:lnTo>
                    <a:pt x="638" y="533"/>
                  </a:lnTo>
                  <a:lnTo>
                    <a:pt x="639" y="537"/>
                  </a:lnTo>
                  <a:lnTo>
                    <a:pt x="668" y="550"/>
                  </a:lnTo>
                  <a:lnTo>
                    <a:pt x="671" y="547"/>
                  </a:lnTo>
                  <a:lnTo>
                    <a:pt x="671" y="542"/>
                  </a:lnTo>
                  <a:lnTo>
                    <a:pt x="672" y="541"/>
                  </a:lnTo>
                  <a:lnTo>
                    <a:pt x="672" y="538"/>
                  </a:lnTo>
                  <a:lnTo>
                    <a:pt x="677" y="532"/>
                  </a:lnTo>
                  <a:lnTo>
                    <a:pt x="679" y="528"/>
                  </a:lnTo>
                  <a:lnTo>
                    <a:pt x="682" y="529"/>
                  </a:lnTo>
                  <a:lnTo>
                    <a:pt x="698" y="544"/>
                  </a:lnTo>
                  <a:lnTo>
                    <a:pt x="698" y="552"/>
                  </a:lnTo>
                  <a:lnTo>
                    <a:pt x="694" y="557"/>
                  </a:lnTo>
                  <a:lnTo>
                    <a:pt x="694" y="559"/>
                  </a:lnTo>
                  <a:lnTo>
                    <a:pt x="697" y="561"/>
                  </a:lnTo>
                  <a:lnTo>
                    <a:pt x="700" y="560"/>
                  </a:lnTo>
                  <a:lnTo>
                    <a:pt x="703" y="554"/>
                  </a:lnTo>
                  <a:lnTo>
                    <a:pt x="714" y="552"/>
                  </a:lnTo>
                  <a:lnTo>
                    <a:pt x="720" y="558"/>
                  </a:lnTo>
                  <a:lnTo>
                    <a:pt x="720" y="560"/>
                  </a:lnTo>
                  <a:lnTo>
                    <a:pt x="723" y="562"/>
                  </a:lnTo>
                  <a:lnTo>
                    <a:pt x="725" y="569"/>
                  </a:lnTo>
                  <a:lnTo>
                    <a:pt x="720" y="575"/>
                  </a:lnTo>
                  <a:lnTo>
                    <a:pt x="720" y="577"/>
                  </a:lnTo>
                  <a:lnTo>
                    <a:pt x="722" y="579"/>
                  </a:lnTo>
                  <a:lnTo>
                    <a:pt x="725" y="578"/>
                  </a:lnTo>
                  <a:lnTo>
                    <a:pt x="731" y="572"/>
                  </a:lnTo>
                  <a:lnTo>
                    <a:pt x="731" y="569"/>
                  </a:lnTo>
                  <a:lnTo>
                    <a:pt x="732" y="569"/>
                  </a:lnTo>
                  <a:lnTo>
                    <a:pt x="732" y="567"/>
                  </a:lnTo>
                  <a:lnTo>
                    <a:pt x="736" y="560"/>
                  </a:lnTo>
                  <a:lnTo>
                    <a:pt x="740" y="561"/>
                  </a:lnTo>
                  <a:lnTo>
                    <a:pt x="745" y="565"/>
                  </a:lnTo>
                  <a:lnTo>
                    <a:pt x="747" y="564"/>
                  </a:lnTo>
                  <a:lnTo>
                    <a:pt x="751" y="562"/>
                  </a:lnTo>
                  <a:lnTo>
                    <a:pt x="756" y="561"/>
                  </a:lnTo>
                  <a:lnTo>
                    <a:pt x="758" y="563"/>
                  </a:lnTo>
                  <a:lnTo>
                    <a:pt x="761" y="562"/>
                  </a:lnTo>
                  <a:lnTo>
                    <a:pt x="764" y="560"/>
                  </a:lnTo>
                  <a:lnTo>
                    <a:pt x="766" y="560"/>
                  </a:lnTo>
                  <a:lnTo>
                    <a:pt x="768" y="557"/>
                  </a:lnTo>
                  <a:lnTo>
                    <a:pt x="769" y="553"/>
                  </a:lnTo>
                  <a:lnTo>
                    <a:pt x="770" y="552"/>
                  </a:lnTo>
                  <a:lnTo>
                    <a:pt x="771" y="548"/>
                  </a:lnTo>
                  <a:lnTo>
                    <a:pt x="766" y="541"/>
                  </a:lnTo>
                  <a:lnTo>
                    <a:pt x="765" y="529"/>
                  </a:lnTo>
                  <a:lnTo>
                    <a:pt x="767" y="525"/>
                  </a:lnTo>
                  <a:lnTo>
                    <a:pt x="768" y="522"/>
                  </a:lnTo>
                  <a:lnTo>
                    <a:pt x="786" y="517"/>
                  </a:lnTo>
                  <a:lnTo>
                    <a:pt x="793" y="520"/>
                  </a:lnTo>
                  <a:lnTo>
                    <a:pt x="798" y="525"/>
                  </a:lnTo>
                  <a:lnTo>
                    <a:pt x="801" y="525"/>
                  </a:lnTo>
                  <a:lnTo>
                    <a:pt x="803" y="522"/>
                  </a:lnTo>
                  <a:lnTo>
                    <a:pt x="802" y="521"/>
                  </a:lnTo>
                  <a:lnTo>
                    <a:pt x="804" y="518"/>
                  </a:lnTo>
                  <a:lnTo>
                    <a:pt x="804" y="513"/>
                  </a:lnTo>
                  <a:lnTo>
                    <a:pt x="801" y="509"/>
                  </a:lnTo>
                  <a:lnTo>
                    <a:pt x="801" y="506"/>
                  </a:lnTo>
                  <a:lnTo>
                    <a:pt x="804" y="499"/>
                  </a:lnTo>
                  <a:lnTo>
                    <a:pt x="804" y="497"/>
                  </a:lnTo>
                  <a:lnTo>
                    <a:pt x="800" y="494"/>
                  </a:lnTo>
                  <a:lnTo>
                    <a:pt x="800" y="486"/>
                  </a:lnTo>
                  <a:lnTo>
                    <a:pt x="793" y="480"/>
                  </a:lnTo>
                  <a:lnTo>
                    <a:pt x="789" y="480"/>
                  </a:lnTo>
                  <a:lnTo>
                    <a:pt x="788" y="482"/>
                  </a:lnTo>
                  <a:lnTo>
                    <a:pt x="778" y="482"/>
                  </a:lnTo>
                  <a:lnTo>
                    <a:pt x="772" y="480"/>
                  </a:lnTo>
                  <a:lnTo>
                    <a:pt x="770" y="476"/>
                  </a:lnTo>
                  <a:lnTo>
                    <a:pt x="768" y="469"/>
                  </a:lnTo>
                  <a:lnTo>
                    <a:pt x="756" y="458"/>
                  </a:lnTo>
                  <a:lnTo>
                    <a:pt x="756" y="456"/>
                  </a:lnTo>
                  <a:lnTo>
                    <a:pt x="745" y="440"/>
                  </a:lnTo>
                  <a:lnTo>
                    <a:pt x="745" y="432"/>
                  </a:lnTo>
                  <a:lnTo>
                    <a:pt x="752" y="423"/>
                  </a:lnTo>
                  <a:lnTo>
                    <a:pt x="757" y="421"/>
                  </a:lnTo>
                  <a:lnTo>
                    <a:pt x="763" y="423"/>
                  </a:lnTo>
                  <a:lnTo>
                    <a:pt x="768" y="426"/>
                  </a:lnTo>
                  <a:lnTo>
                    <a:pt x="771" y="426"/>
                  </a:lnTo>
                  <a:lnTo>
                    <a:pt x="785" y="432"/>
                  </a:lnTo>
                  <a:lnTo>
                    <a:pt x="788" y="434"/>
                  </a:lnTo>
                  <a:lnTo>
                    <a:pt x="790" y="434"/>
                  </a:lnTo>
                  <a:lnTo>
                    <a:pt x="790" y="436"/>
                  </a:lnTo>
                  <a:lnTo>
                    <a:pt x="812" y="447"/>
                  </a:lnTo>
                  <a:lnTo>
                    <a:pt x="814" y="445"/>
                  </a:lnTo>
                  <a:lnTo>
                    <a:pt x="815" y="446"/>
                  </a:lnTo>
                  <a:lnTo>
                    <a:pt x="819" y="442"/>
                  </a:lnTo>
                  <a:lnTo>
                    <a:pt x="821" y="442"/>
                  </a:lnTo>
                  <a:lnTo>
                    <a:pt x="824" y="440"/>
                  </a:lnTo>
                  <a:lnTo>
                    <a:pt x="827" y="433"/>
                  </a:lnTo>
                  <a:lnTo>
                    <a:pt x="828" y="431"/>
                  </a:lnTo>
                  <a:lnTo>
                    <a:pt x="834" y="431"/>
                  </a:lnTo>
                  <a:lnTo>
                    <a:pt x="839" y="428"/>
                  </a:lnTo>
                  <a:lnTo>
                    <a:pt x="841" y="425"/>
                  </a:lnTo>
                  <a:lnTo>
                    <a:pt x="836" y="421"/>
                  </a:lnTo>
                  <a:lnTo>
                    <a:pt x="831" y="415"/>
                  </a:lnTo>
                  <a:lnTo>
                    <a:pt x="823" y="408"/>
                  </a:lnTo>
                  <a:lnTo>
                    <a:pt x="813" y="401"/>
                  </a:lnTo>
                  <a:lnTo>
                    <a:pt x="812" y="395"/>
                  </a:lnTo>
                  <a:lnTo>
                    <a:pt x="815" y="393"/>
                  </a:lnTo>
                  <a:lnTo>
                    <a:pt x="818" y="392"/>
                  </a:lnTo>
                  <a:lnTo>
                    <a:pt x="820" y="390"/>
                  </a:lnTo>
                  <a:lnTo>
                    <a:pt x="821" y="385"/>
                  </a:lnTo>
                  <a:lnTo>
                    <a:pt x="824" y="381"/>
                  </a:lnTo>
                  <a:lnTo>
                    <a:pt x="833" y="376"/>
                  </a:lnTo>
                  <a:lnTo>
                    <a:pt x="835" y="373"/>
                  </a:lnTo>
                  <a:lnTo>
                    <a:pt x="835" y="374"/>
                  </a:lnTo>
                  <a:lnTo>
                    <a:pt x="847" y="367"/>
                  </a:lnTo>
                  <a:lnTo>
                    <a:pt x="849" y="367"/>
                  </a:lnTo>
                  <a:lnTo>
                    <a:pt x="853" y="361"/>
                  </a:lnTo>
                  <a:lnTo>
                    <a:pt x="848" y="352"/>
                  </a:lnTo>
                  <a:lnTo>
                    <a:pt x="848" y="347"/>
                  </a:lnTo>
                  <a:lnTo>
                    <a:pt x="849" y="346"/>
                  </a:lnTo>
                  <a:lnTo>
                    <a:pt x="849" y="344"/>
                  </a:lnTo>
                  <a:lnTo>
                    <a:pt x="852" y="340"/>
                  </a:lnTo>
                  <a:lnTo>
                    <a:pt x="854" y="340"/>
                  </a:lnTo>
                  <a:lnTo>
                    <a:pt x="857" y="337"/>
                  </a:lnTo>
                  <a:lnTo>
                    <a:pt x="858" y="338"/>
                  </a:lnTo>
                  <a:lnTo>
                    <a:pt x="860" y="336"/>
                  </a:lnTo>
                  <a:lnTo>
                    <a:pt x="862" y="334"/>
                  </a:lnTo>
                  <a:lnTo>
                    <a:pt x="869" y="334"/>
                  </a:lnTo>
                  <a:lnTo>
                    <a:pt x="879" y="329"/>
                  </a:lnTo>
                  <a:lnTo>
                    <a:pt x="878" y="319"/>
                  </a:lnTo>
                  <a:lnTo>
                    <a:pt x="880" y="318"/>
                  </a:lnTo>
                  <a:lnTo>
                    <a:pt x="879" y="312"/>
                  </a:lnTo>
                  <a:lnTo>
                    <a:pt x="881" y="311"/>
                  </a:lnTo>
                  <a:lnTo>
                    <a:pt x="890" y="309"/>
                  </a:lnTo>
                  <a:lnTo>
                    <a:pt x="891" y="308"/>
                  </a:lnTo>
                  <a:lnTo>
                    <a:pt x="891" y="303"/>
                  </a:lnTo>
                  <a:lnTo>
                    <a:pt x="892" y="301"/>
                  </a:lnTo>
                  <a:lnTo>
                    <a:pt x="892" y="293"/>
                  </a:lnTo>
                  <a:lnTo>
                    <a:pt x="893" y="291"/>
                  </a:lnTo>
                  <a:lnTo>
                    <a:pt x="893" y="289"/>
                  </a:lnTo>
                  <a:lnTo>
                    <a:pt x="897" y="285"/>
                  </a:lnTo>
                  <a:lnTo>
                    <a:pt x="900" y="279"/>
                  </a:lnTo>
                  <a:lnTo>
                    <a:pt x="880" y="233"/>
                  </a:lnTo>
                  <a:lnTo>
                    <a:pt x="875" y="229"/>
                  </a:lnTo>
                  <a:lnTo>
                    <a:pt x="875" y="228"/>
                  </a:lnTo>
                  <a:lnTo>
                    <a:pt x="866" y="219"/>
                  </a:lnTo>
                  <a:lnTo>
                    <a:pt x="866" y="216"/>
                  </a:lnTo>
                  <a:lnTo>
                    <a:pt x="867" y="215"/>
                  </a:lnTo>
                  <a:lnTo>
                    <a:pt x="868" y="211"/>
                  </a:lnTo>
                  <a:lnTo>
                    <a:pt x="870" y="210"/>
                  </a:lnTo>
                  <a:lnTo>
                    <a:pt x="869" y="198"/>
                  </a:lnTo>
                  <a:lnTo>
                    <a:pt x="865" y="194"/>
                  </a:lnTo>
                  <a:lnTo>
                    <a:pt x="864" y="195"/>
                  </a:lnTo>
                  <a:lnTo>
                    <a:pt x="850" y="184"/>
                  </a:lnTo>
                  <a:lnTo>
                    <a:pt x="849" y="184"/>
                  </a:lnTo>
                  <a:lnTo>
                    <a:pt x="837" y="175"/>
                  </a:lnTo>
                  <a:lnTo>
                    <a:pt x="838" y="174"/>
                  </a:lnTo>
                  <a:lnTo>
                    <a:pt x="838" y="164"/>
                  </a:lnTo>
                  <a:lnTo>
                    <a:pt x="836" y="162"/>
                  </a:lnTo>
                  <a:lnTo>
                    <a:pt x="837" y="158"/>
                  </a:lnTo>
                  <a:lnTo>
                    <a:pt x="835" y="156"/>
                  </a:lnTo>
                  <a:lnTo>
                    <a:pt x="836" y="155"/>
                  </a:lnTo>
                  <a:lnTo>
                    <a:pt x="834" y="154"/>
                  </a:lnTo>
                  <a:lnTo>
                    <a:pt x="828" y="154"/>
                  </a:lnTo>
                  <a:lnTo>
                    <a:pt x="824" y="160"/>
                  </a:lnTo>
                  <a:lnTo>
                    <a:pt x="822" y="165"/>
                  </a:lnTo>
                  <a:lnTo>
                    <a:pt x="819" y="169"/>
                  </a:lnTo>
                  <a:lnTo>
                    <a:pt x="807" y="161"/>
                  </a:lnTo>
                  <a:lnTo>
                    <a:pt x="806" y="161"/>
                  </a:lnTo>
                  <a:lnTo>
                    <a:pt x="799" y="154"/>
                  </a:lnTo>
                  <a:lnTo>
                    <a:pt x="797" y="154"/>
                  </a:lnTo>
                  <a:lnTo>
                    <a:pt x="773" y="134"/>
                  </a:lnTo>
                  <a:lnTo>
                    <a:pt x="767" y="131"/>
                  </a:lnTo>
                  <a:lnTo>
                    <a:pt x="764" y="131"/>
                  </a:lnTo>
                  <a:lnTo>
                    <a:pt x="758" y="126"/>
                  </a:lnTo>
                  <a:lnTo>
                    <a:pt x="757" y="127"/>
                  </a:lnTo>
                  <a:lnTo>
                    <a:pt x="755" y="125"/>
                  </a:lnTo>
                  <a:lnTo>
                    <a:pt x="751" y="124"/>
                  </a:lnTo>
                  <a:lnTo>
                    <a:pt x="747" y="117"/>
                  </a:lnTo>
                  <a:lnTo>
                    <a:pt x="745" y="111"/>
                  </a:lnTo>
                  <a:lnTo>
                    <a:pt x="740" y="108"/>
                  </a:lnTo>
                  <a:lnTo>
                    <a:pt x="738" y="108"/>
                  </a:lnTo>
                  <a:lnTo>
                    <a:pt x="732" y="103"/>
                  </a:lnTo>
                  <a:lnTo>
                    <a:pt x="732" y="102"/>
                  </a:lnTo>
                  <a:lnTo>
                    <a:pt x="723" y="92"/>
                  </a:lnTo>
                  <a:lnTo>
                    <a:pt x="721" y="92"/>
                  </a:lnTo>
                  <a:lnTo>
                    <a:pt x="719" y="89"/>
                  </a:lnTo>
                  <a:lnTo>
                    <a:pt x="716" y="89"/>
                  </a:lnTo>
                  <a:lnTo>
                    <a:pt x="715" y="91"/>
                  </a:lnTo>
                  <a:lnTo>
                    <a:pt x="715" y="93"/>
                  </a:lnTo>
                  <a:lnTo>
                    <a:pt x="716" y="94"/>
                  </a:lnTo>
                  <a:lnTo>
                    <a:pt x="717" y="101"/>
                  </a:lnTo>
                  <a:lnTo>
                    <a:pt x="718" y="102"/>
                  </a:lnTo>
                  <a:lnTo>
                    <a:pt x="717" y="107"/>
                  </a:lnTo>
                  <a:lnTo>
                    <a:pt x="704" y="102"/>
                  </a:lnTo>
                  <a:lnTo>
                    <a:pt x="704" y="101"/>
                  </a:lnTo>
                  <a:lnTo>
                    <a:pt x="700" y="101"/>
                  </a:lnTo>
                  <a:lnTo>
                    <a:pt x="700" y="98"/>
                  </a:lnTo>
                  <a:lnTo>
                    <a:pt x="693" y="93"/>
                  </a:lnTo>
                  <a:lnTo>
                    <a:pt x="692" y="91"/>
                  </a:lnTo>
                  <a:lnTo>
                    <a:pt x="687" y="86"/>
                  </a:lnTo>
                  <a:lnTo>
                    <a:pt x="685" y="83"/>
                  </a:lnTo>
                  <a:lnTo>
                    <a:pt x="678" y="77"/>
                  </a:lnTo>
                  <a:lnTo>
                    <a:pt x="678" y="75"/>
                  </a:lnTo>
                  <a:lnTo>
                    <a:pt x="672" y="71"/>
                  </a:lnTo>
                  <a:lnTo>
                    <a:pt x="669" y="66"/>
                  </a:lnTo>
                  <a:lnTo>
                    <a:pt x="645" y="44"/>
                  </a:lnTo>
                  <a:lnTo>
                    <a:pt x="644" y="41"/>
                  </a:lnTo>
                  <a:lnTo>
                    <a:pt x="638" y="36"/>
                  </a:lnTo>
                  <a:lnTo>
                    <a:pt x="634" y="37"/>
                  </a:lnTo>
                  <a:lnTo>
                    <a:pt x="627" y="45"/>
                  </a:lnTo>
                  <a:lnTo>
                    <a:pt x="623" y="47"/>
                  </a:lnTo>
                  <a:lnTo>
                    <a:pt x="622" y="46"/>
                  </a:lnTo>
                  <a:lnTo>
                    <a:pt x="621" y="48"/>
                  </a:lnTo>
                  <a:lnTo>
                    <a:pt x="610" y="40"/>
                  </a:lnTo>
                  <a:lnTo>
                    <a:pt x="607" y="41"/>
                  </a:lnTo>
                  <a:lnTo>
                    <a:pt x="592" y="59"/>
                  </a:lnTo>
                  <a:lnTo>
                    <a:pt x="584" y="55"/>
                  </a:lnTo>
                  <a:lnTo>
                    <a:pt x="577" y="49"/>
                  </a:lnTo>
                  <a:lnTo>
                    <a:pt x="576" y="49"/>
                  </a:lnTo>
                  <a:lnTo>
                    <a:pt x="570" y="44"/>
                  </a:lnTo>
                  <a:lnTo>
                    <a:pt x="563" y="39"/>
                  </a:lnTo>
                  <a:lnTo>
                    <a:pt x="561" y="39"/>
                  </a:lnTo>
                  <a:lnTo>
                    <a:pt x="554" y="32"/>
                  </a:lnTo>
                  <a:lnTo>
                    <a:pt x="546" y="29"/>
                  </a:lnTo>
                  <a:lnTo>
                    <a:pt x="543" y="27"/>
                  </a:lnTo>
                  <a:lnTo>
                    <a:pt x="532" y="21"/>
                  </a:lnTo>
                  <a:lnTo>
                    <a:pt x="525" y="21"/>
                  </a:lnTo>
                  <a:lnTo>
                    <a:pt x="524" y="24"/>
                  </a:lnTo>
                  <a:lnTo>
                    <a:pt x="523" y="25"/>
                  </a:lnTo>
                  <a:lnTo>
                    <a:pt x="524" y="44"/>
                  </a:lnTo>
                  <a:lnTo>
                    <a:pt x="523" y="46"/>
                  </a:lnTo>
                  <a:lnTo>
                    <a:pt x="523" y="55"/>
                  </a:lnTo>
                  <a:lnTo>
                    <a:pt x="518" y="65"/>
                  </a:lnTo>
                  <a:lnTo>
                    <a:pt x="520" y="88"/>
                  </a:lnTo>
                  <a:lnTo>
                    <a:pt x="518" y="90"/>
                  </a:lnTo>
                  <a:lnTo>
                    <a:pt x="511" y="90"/>
                  </a:lnTo>
                  <a:lnTo>
                    <a:pt x="510" y="89"/>
                  </a:lnTo>
                  <a:lnTo>
                    <a:pt x="507" y="89"/>
                  </a:lnTo>
                  <a:lnTo>
                    <a:pt x="503" y="87"/>
                  </a:lnTo>
                  <a:lnTo>
                    <a:pt x="499" y="87"/>
                  </a:lnTo>
                  <a:lnTo>
                    <a:pt x="494" y="82"/>
                  </a:lnTo>
                  <a:lnTo>
                    <a:pt x="477" y="64"/>
                  </a:lnTo>
                  <a:lnTo>
                    <a:pt x="475" y="66"/>
                  </a:lnTo>
                  <a:lnTo>
                    <a:pt x="471" y="65"/>
                  </a:lnTo>
                  <a:lnTo>
                    <a:pt x="467" y="61"/>
                  </a:lnTo>
                  <a:lnTo>
                    <a:pt x="464" y="62"/>
                  </a:lnTo>
                  <a:lnTo>
                    <a:pt x="462" y="59"/>
                  </a:lnTo>
                  <a:lnTo>
                    <a:pt x="458" y="59"/>
                  </a:lnTo>
                  <a:lnTo>
                    <a:pt x="456" y="61"/>
                  </a:lnTo>
                  <a:lnTo>
                    <a:pt x="453" y="61"/>
                  </a:lnTo>
                  <a:lnTo>
                    <a:pt x="452" y="62"/>
                  </a:lnTo>
                  <a:lnTo>
                    <a:pt x="448" y="63"/>
                  </a:lnTo>
                  <a:lnTo>
                    <a:pt x="445" y="66"/>
                  </a:lnTo>
                  <a:lnTo>
                    <a:pt x="442" y="66"/>
                  </a:lnTo>
                  <a:lnTo>
                    <a:pt x="440" y="68"/>
                  </a:lnTo>
                  <a:lnTo>
                    <a:pt x="440" y="70"/>
                  </a:lnTo>
                  <a:lnTo>
                    <a:pt x="439" y="73"/>
                  </a:lnTo>
                  <a:lnTo>
                    <a:pt x="435" y="73"/>
                  </a:lnTo>
                  <a:lnTo>
                    <a:pt x="420" y="60"/>
                  </a:lnTo>
                  <a:lnTo>
                    <a:pt x="414" y="58"/>
                  </a:lnTo>
                  <a:lnTo>
                    <a:pt x="405" y="58"/>
                  </a:lnTo>
                  <a:lnTo>
                    <a:pt x="403" y="56"/>
                  </a:lnTo>
                  <a:lnTo>
                    <a:pt x="403" y="54"/>
                  </a:lnTo>
                  <a:lnTo>
                    <a:pt x="401" y="52"/>
                  </a:lnTo>
                  <a:lnTo>
                    <a:pt x="394" y="52"/>
                  </a:lnTo>
                  <a:lnTo>
                    <a:pt x="390" y="48"/>
                  </a:lnTo>
                  <a:lnTo>
                    <a:pt x="382" y="49"/>
                  </a:lnTo>
                  <a:lnTo>
                    <a:pt x="376" y="44"/>
                  </a:lnTo>
                  <a:lnTo>
                    <a:pt x="370" y="43"/>
                  </a:lnTo>
                  <a:lnTo>
                    <a:pt x="367" y="40"/>
                  </a:lnTo>
                  <a:lnTo>
                    <a:pt x="367" y="35"/>
                  </a:lnTo>
                  <a:lnTo>
                    <a:pt x="365" y="34"/>
                  </a:lnTo>
                  <a:lnTo>
                    <a:pt x="361" y="34"/>
                  </a:lnTo>
                  <a:lnTo>
                    <a:pt x="359" y="33"/>
                  </a:lnTo>
                  <a:lnTo>
                    <a:pt x="346" y="34"/>
                  </a:lnTo>
                  <a:lnTo>
                    <a:pt x="343" y="30"/>
                  </a:lnTo>
                  <a:lnTo>
                    <a:pt x="343" y="22"/>
                  </a:lnTo>
                  <a:lnTo>
                    <a:pt x="338" y="22"/>
                  </a:lnTo>
                  <a:lnTo>
                    <a:pt x="336" y="21"/>
                  </a:lnTo>
                  <a:lnTo>
                    <a:pt x="290" y="23"/>
                  </a:lnTo>
                  <a:lnTo>
                    <a:pt x="289" y="22"/>
                  </a:lnTo>
                  <a:lnTo>
                    <a:pt x="288" y="17"/>
                  </a:lnTo>
                  <a:lnTo>
                    <a:pt x="285" y="13"/>
                  </a:lnTo>
                  <a:lnTo>
                    <a:pt x="285" y="8"/>
                  </a:lnTo>
                  <a:lnTo>
                    <a:pt x="286" y="7"/>
                  </a:lnTo>
                  <a:lnTo>
                    <a:pt x="285" y="1"/>
                  </a:lnTo>
                  <a:lnTo>
                    <a:pt x="285" y="0"/>
                  </a:lnTo>
                  <a:lnTo>
                    <a:pt x="263" y="0"/>
                  </a:lnTo>
                  <a:lnTo>
                    <a:pt x="249" y="0"/>
                  </a:lnTo>
                  <a:lnTo>
                    <a:pt x="237" y="3"/>
                  </a:lnTo>
                  <a:lnTo>
                    <a:pt x="235" y="4"/>
                  </a:lnTo>
                  <a:lnTo>
                    <a:pt x="217" y="5"/>
                  </a:lnTo>
                  <a:lnTo>
                    <a:pt x="216" y="6"/>
                  </a:lnTo>
                  <a:lnTo>
                    <a:pt x="197" y="7"/>
                  </a:lnTo>
                  <a:lnTo>
                    <a:pt x="195" y="9"/>
                  </a:lnTo>
                  <a:lnTo>
                    <a:pt x="178" y="10"/>
                  </a:lnTo>
                  <a:lnTo>
                    <a:pt x="176" y="11"/>
                  </a:lnTo>
                  <a:lnTo>
                    <a:pt x="164" y="12"/>
                  </a:lnTo>
                  <a:lnTo>
                    <a:pt x="163" y="13"/>
                  </a:lnTo>
                  <a:lnTo>
                    <a:pt x="149" y="15"/>
                  </a:lnTo>
                  <a:lnTo>
                    <a:pt x="148" y="17"/>
                  </a:lnTo>
                  <a:lnTo>
                    <a:pt x="135" y="19"/>
                  </a:lnTo>
                  <a:lnTo>
                    <a:pt x="133" y="20"/>
                  </a:lnTo>
                  <a:lnTo>
                    <a:pt x="119" y="22"/>
                  </a:lnTo>
                  <a:lnTo>
                    <a:pt x="117" y="24"/>
                  </a:lnTo>
                  <a:lnTo>
                    <a:pt x="112" y="24"/>
                  </a:lnTo>
                  <a:lnTo>
                    <a:pt x="110" y="25"/>
                  </a:lnTo>
                  <a:lnTo>
                    <a:pt x="104" y="26"/>
                  </a:lnTo>
                  <a:lnTo>
                    <a:pt x="103" y="27"/>
                  </a:lnTo>
                  <a:lnTo>
                    <a:pt x="97" y="27"/>
                  </a:lnTo>
                  <a:lnTo>
                    <a:pt x="96" y="29"/>
                  </a:lnTo>
                  <a:lnTo>
                    <a:pt x="90" y="29"/>
                  </a:lnTo>
                  <a:lnTo>
                    <a:pt x="86" y="33"/>
                  </a:lnTo>
                  <a:lnTo>
                    <a:pt x="88" y="45"/>
                  </a:lnTo>
                  <a:lnTo>
                    <a:pt x="91" y="50"/>
                  </a:lnTo>
                  <a:lnTo>
                    <a:pt x="92" y="54"/>
                  </a:lnTo>
                  <a:lnTo>
                    <a:pt x="95" y="59"/>
                  </a:lnTo>
                  <a:lnTo>
                    <a:pt x="96" y="68"/>
                  </a:lnTo>
                  <a:lnTo>
                    <a:pt x="98" y="70"/>
                  </a:lnTo>
                  <a:lnTo>
                    <a:pt x="99" y="89"/>
                  </a:lnTo>
                  <a:lnTo>
                    <a:pt x="133" y="120"/>
                  </a:lnTo>
                  <a:lnTo>
                    <a:pt x="136" y="137"/>
                  </a:lnTo>
                  <a:lnTo>
                    <a:pt x="143" y="146"/>
                  </a:lnTo>
                  <a:lnTo>
                    <a:pt x="143" y="154"/>
                  </a:lnTo>
                  <a:lnTo>
                    <a:pt x="142" y="156"/>
                  </a:lnTo>
                  <a:lnTo>
                    <a:pt x="126" y="156"/>
                  </a:lnTo>
                  <a:lnTo>
                    <a:pt x="124" y="158"/>
                  </a:lnTo>
                  <a:lnTo>
                    <a:pt x="123" y="157"/>
                  </a:lnTo>
                  <a:lnTo>
                    <a:pt x="111" y="162"/>
                  </a:lnTo>
                  <a:lnTo>
                    <a:pt x="104" y="166"/>
                  </a:lnTo>
                  <a:lnTo>
                    <a:pt x="102" y="166"/>
                  </a:lnTo>
                  <a:lnTo>
                    <a:pt x="99" y="169"/>
                  </a:lnTo>
                  <a:lnTo>
                    <a:pt x="99" y="185"/>
                  </a:lnTo>
                  <a:lnTo>
                    <a:pt x="101" y="188"/>
                  </a:lnTo>
                  <a:lnTo>
                    <a:pt x="109" y="189"/>
                  </a:lnTo>
                  <a:lnTo>
                    <a:pt x="109" y="190"/>
                  </a:lnTo>
                  <a:lnTo>
                    <a:pt x="117" y="191"/>
                  </a:lnTo>
                  <a:lnTo>
                    <a:pt x="120" y="194"/>
                  </a:lnTo>
                  <a:lnTo>
                    <a:pt x="121" y="225"/>
                  </a:lnTo>
                  <a:lnTo>
                    <a:pt x="103" y="226"/>
                  </a:lnTo>
                  <a:lnTo>
                    <a:pt x="96" y="219"/>
                  </a:lnTo>
                  <a:lnTo>
                    <a:pt x="94" y="219"/>
                  </a:lnTo>
                  <a:lnTo>
                    <a:pt x="93" y="218"/>
                  </a:lnTo>
                  <a:lnTo>
                    <a:pt x="90" y="218"/>
                  </a:lnTo>
                  <a:lnTo>
                    <a:pt x="84" y="215"/>
                  </a:lnTo>
                  <a:lnTo>
                    <a:pt x="76" y="214"/>
                  </a:lnTo>
                  <a:lnTo>
                    <a:pt x="75" y="213"/>
                  </a:lnTo>
                  <a:lnTo>
                    <a:pt x="72" y="213"/>
                  </a:lnTo>
                  <a:lnTo>
                    <a:pt x="66" y="209"/>
                  </a:lnTo>
                  <a:lnTo>
                    <a:pt x="65" y="210"/>
                  </a:lnTo>
                  <a:lnTo>
                    <a:pt x="61" y="206"/>
                  </a:lnTo>
                  <a:lnTo>
                    <a:pt x="59" y="206"/>
                  </a:lnTo>
                  <a:lnTo>
                    <a:pt x="56" y="203"/>
                  </a:lnTo>
                  <a:lnTo>
                    <a:pt x="52" y="204"/>
                  </a:lnTo>
                  <a:lnTo>
                    <a:pt x="49" y="210"/>
                  </a:lnTo>
                  <a:lnTo>
                    <a:pt x="46" y="213"/>
                  </a:lnTo>
                  <a:lnTo>
                    <a:pt x="23" y="215"/>
                  </a:lnTo>
                  <a:lnTo>
                    <a:pt x="10" y="216"/>
                  </a:lnTo>
                  <a:lnTo>
                    <a:pt x="10" y="224"/>
                  </a:lnTo>
                  <a:lnTo>
                    <a:pt x="14" y="227"/>
                  </a:lnTo>
                  <a:lnTo>
                    <a:pt x="17" y="228"/>
                  </a:lnTo>
                  <a:lnTo>
                    <a:pt x="23" y="232"/>
                  </a:lnTo>
                  <a:lnTo>
                    <a:pt x="27" y="233"/>
                  </a:lnTo>
                  <a:lnTo>
                    <a:pt x="31" y="236"/>
                  </a:lnTo>
                  <a:lnTo>
                    <a:pt x="23" y="253"/>
                  </a:lnTo>
                  <a:lnTo>
                    <a:pt x="24" y="262"/>
                  </a:lnTo>
                  <a:lnTo>
                    <a:pt x="22" y="265"/>
                  </a:lnTo>
                  <a:lnTo>
                    <a:pt x="13" y="267"/>
                  </a:lnTo>
                  <a:lnTo>
                    <a:pt x="12" y="268"/>
                  </a:lnTo>
                  <a:lnTo>
                    <a:pt x="7" y="270"/>
                  </a:lnTo>
                  <a:lnTo>
                    <a:pt x="6" y="280"/>
                  </a:lnTo>
                  <a:lnTo>
                    <a:pt x="3" y="284"/>
                  </a:lnTo>
                  <a:lnTo>
                    <a:pt x="5" y="288"/>
                  </a:lnTo>
                  <a:lnTo>
                    <a:pt x="8" y="292"/>
                  </a:lnTo>
                  <a:lnTo>
                    <a:pt x="8" y="297"/>
                  </a:lnTo>
                  <a:lnTo>
                    <a:pt x="7" y="298"/>
                  </a:lnTo>
                  <a:lnTo>
                    <a:pt x="6" y="302"/>
                  </a:lnTo>
                  <a:lnTo>
                    <a:pt x="6" y="310"/>
                  </a:lnTo>
                  <a:lnTo>
                    <a:pt x="8" y="312"/>
                  </a:lnTo>
                  <a:lnTo>
                    <a:pt x="17" y="310"/>
                  </a:lnTo>
                  <a:lnTo>
                    <a:pt x="18" y="309"/>
                  </a:lnTo>
                  <a:lnTo>
                    <a:pt x="21" y="310"/>
                  </a:lnTo>
                  <a:lnTo>
                    <a:pt x="22" y="318"/>
                  </a:lnTo>
                  <a:lnTo>
                    <a:pt x="19" y="321"/>
                  </a:lnTo>
                  <a:lnTo>
                    <a:pt x="15" y="321"/>
                  </a:lnTo>
                  <a:lnTo>
                    <a:pt x="12" y="324"/>
                  </a:lnTo>
                  <a:lnTo>
                    <a:pt x="12" y="328"/>
                  </a:lnTo>
                  <a:lnTo>
                    <a:pt x="17" y="332"/>
                  </a:lnTo>
                  <a:lnTo>
                    <a:pt x="18" y="352"/>
                  </a:lnTo>
                  <a:lnTo>
                    <a:pt x="12" y="365"/>
                  </a:lnTo>
                  <a:lnTo>
                    <a:pt x="12" y="367"/>
                  </a:lnTo>
                  <a:lnTo>
                    <a:pt x="8" y="369"/>
                  </a:lnTo>
                  <a:lnTo>
                    <a:pt x="5" y="369"/>
                  </a:lnTo>
                  <a:lnTo>
                    <a:pt x="1" y="373"/>
                  </a:lnTo>
                  <a:lnTo>
                    <a:pt x="0" y="378"/>
                  </a:lnTo>
                  <a:lnTo>
                    <a:pt x="8" y="390"/>
                  </a:lnTo>
                  <a:lnTo>
                    <a:pt x="8" y="392"/>
                  </a:lnTo>
                  <a:lnTo>
                    <a:pt x="9" y="392"/>
                  </a:lnTo>
                  <a:lnTo>
                    <a:pt x="9" y="394"/>
                  </a:lnTo>
                  <a:lnTo>
                    <a:pt x="12" y="396"/>
                  </a:lnTo>
                  <a:lnTo>
                    <a:pt x="17" y="406"/>
                  </a:lnTo>
                  <a:lnTo>
                    <a:pt x="21" y="411"/>
                  </a:lnTo>
                  <a:lnTo>
                    <a:pt x="21" y="413"/>
                  </a:lnTo>
                  <a:lnTo>
                    <a:pt x="25" y="417"/>
                  </a:lnTo>
                  <a:lnTo>
                    <a:pt x="25" y="419"/>
                  </a:lnTo>
                  <a:lnTo>
                    <a:pt x="28" y="421"/>
                  </a:lnTo>
                  <a:lnTo>
                    <a:pt x="28" y="423"/>
                  </a:lnTo>
                  <a:lnTo>
                    <a:pt x="31" y="426"/>
                  </a:lnTo>
                  <a:lnTo>
                    <a:pt x="35" y="443"/>
                  </a:lnTo>
                  <a:lnTo>
                    <a:pt x="36" y="444"/>
                  </a:lnTo>
                  <a:lnTo>
                    <a:pt x="38" y="444"/>
                  </a:lnTo>
                  <a:lnTo>
                    <a:pt x="42" y="448"/>
                  </a:lnTo>
                  <a:lnTo>
                    <a:pt x="44" y="448"/>
                  </a:lnTo>
                  <a:lnTo>
                    <a:pt x="52" y="455"/>
                  </a:lnTo>
                  <a:lnTo>
                    <a:pt x="54" y="455"/>
                  </a:lnTo>
                  <a:lnTo>
                    <a:pt x="57" y="458"/>
                  </a:lnTo>
                  <a:lnTo>
                    <a:pt x="67" y="462"/>
                  </a:lnTo>
                  <a:lnTo>
                    <a:pt x="85" y="458"/>
                  </a:lnTo>
                  <a:lnTo>
                    <a:pt x="89" y="458"/>
                  </a:lnTo>
                  <a:lnTo>
                    <a:pt x="91" y="456"/>
                  </a:lnTo>
                  <a:lnTo>
                    <a:pt x="93" y="457"/>
                  </a:lnTo>
                  <a:lnTo>
                    <a:pt x="95" y="455"/>
                  </a:lnTo>
                  <a:lnTo>
                    <a:pt x="95" y="453"/>
                  </a:lnTo>
                  <a:lnTo>
                    <a:pt x="97" y="450"/>
                  </a:lnTo>
                  <a:lnTo>
                    <a:pt x="101" y="451"/>
                  </a:lnTo>
                  <a:lnTo>
                    <a:pt x="103" y="450"/>
                  </a:lnTo>
                  <a:lnTo>
                    <a:pt x="106" y="451"/>
                  </a:lnTo>
                  <a:lnTo>
                    <a:pt x="109" y="455"/>
                  </a:lnTo>
                  <a:lnTo>
                    <a:pt x="111" y="465"/>
                  </a:lnTo>
                  <a:lnTo>
                    <a:pt x="131" y="488"/>
                  </a:lnTo>
                  <a:lnTo>
                    <a:pt x="133" y="488"/>
                  </a:lnTo>
                  <a:lnTo>
                    <a:pt x="144" y="496"/>
                  </a:lnTo>
                  <a:lnTo>
                    <a:pt x="148" y="496"/>
                  </a:lnTo>
                  <a:lnTo>
                    <a:pt x="150" y="497"/>
                  </a:lnTo>
                  <a:lnTo>
                    <a:pt x="153" y="496"/>
                  </a:lnTo>
                  <a:lnTo>
                    <a:pt x="161" y="504"/>
                  </a:lnTo>
                  <a:lnTo>
                    <a:pt x="163" y="506"/>
                  </a:lnTo>
                  <a:lnTo>
                    <a:pt x="170" y="505"/>
                  </a:lnTo>
                  <a:lnTo>
                    <a:pt x="172" y="506"/>
                  </a:lnTo>
                  <a:lnTo>
                    <a:pt x="182" y="507"/>
                  </a:lnTo>
                  <a:lnTo>
                    <a:pt x="191" y="511"/>
                  </a:lnTo>
                  <a:lnTo>
                    <a:pt x="193" y="511"/>
                  </a:lnTo>
                  <a:lnTo>
                    <a:pt x="195" y="512"/>
                  </a:lnTo>
                  <a:lnTo>
                    <a:pt x="203" y="511"/>
                  </a:lnTo>
                  <a:lnTo>
                    <a:pt x="204" y="513"/>
                  </a:lnTo>
                  <a:lnTo>
                    <a:pt x="208" y="513"/>
                  </a:lnTo>
                  <a:lnTo>
                    <a:pt x="211" y="515"/>
                  </a:lnTo>
                  <a:lnTo>
                    <a:pt x="213" y="522"/>
                  </a:lnTo>
                  <a:lnTo>
                    <a:pt x="226" y="521"/>
                  </a:lnTo>
                  <a:lnTo>
                    <a:pt x="228" y="522"/>
                  </a:lnTo>
                  <a:lnTo>
                    <a:pt x="228" y="523"/>
                  </a:lnTo>
                  <a:lnTo>
                    <a:pt x="237" y="533"/>
                  </a:lnTo>
                  <a:lnTo>
                    <a:pt x="238" y="536"/>
                  </a:lnTo>
                  <a:lnTo>
                    <a:pt x="243" y="540"/>
                  </a:lnTo>
                  <a:lnTo>
                    <a:pt x="256" y="532"/>
                  </a:lnTo>
                  <a:lnTo>
                    <a:pt x="268" y="541"/>
                  </a:lnTo>
                  <a:lnTo>
                    <a:pt x="270" y="541"/>
                  </a:lnTo>
                  <a:lnTo>
                    <a:pt x="272" y="542"/>
                  </a:lnTo>
                  <a:lnTo>
                    <a:pt x="274" y="541"/>
                  </a:lnTo>
                  <a:lnTo>
                    <a:pt x="283" y="544"/>
                  </a:lnTo>
                  <a:lnTo>
                    <a:pt x="287" y="544"/>
                  </a:lnTo>
                  <a:lnTo>
                    <a:pt x="288" y="545"/>
                  </a:lnTo>
                  <a:lnTo>
                    <a:pt x="292" y="545"/>
                  </a:lnTo>
                  <a:lnTo>
                    <a:pt x="297" y="542"/>
                  </a:lnTo>
                  <a:lnTo>
                    <a:pt x="299" y="542"/>
                  </a:lnTo>
                  <a:lnTo>
                    <a:pt x="303" y="539"/>
                  </a:lnTo>
                  <a:lnTo>
                    <a:pt x="305" y="539"/>
                  </a:lnTo>
                  <a:lnTo>
                    <a:pt x="310" y="535"/>
                  </a:lnTo>
                  <a:lnTo>
                    <a:pt x="312" y="536"/>
                  </a:lnTo>
                  <a:lnTo>
                    <a:pt x="316" y="533"/>
                  </a:lnTo>
                  <a:lnTo>
                    <a:pt x="322" y="533"/>
                  </a:lnTo>
                  <a:lnTo>
                    <a:pt x="341" y="557"/>
                  </a:lnTo>
                  <a:lnTo>
                    <a:pt x="342" y="563"/>
                  </a:lnTo>
                  <a:lnTo>
                    <a:pt x="347" y="566"/>
                  </a:lnTo>
                  <a:lnTo>
                    <a:pt x="349" y="568"/>
                  </a:lnTo>
                  <a:lnTo>
                    <a:pt x="353" y="567"/>
                  </a:lnTo>
                  <a:lnTo>
                    <a:pt x="354" y="569"/>
                  </a:lnTo>
                  <a:lnTo>
                    <a:pt x="360" y="568"/>
                  </a:lnTo>
                  <a:lnTo>
                    <a:pt x="361" y="570"/>
                  </a:lnTo>
                  <a:lnTo>
                    <a:pt x="363" y="570"/>
                  </a:lnTo>
                  <a:lnTo>
                    <a:pt x="369" y="578"/>
                  </a:lnTo>
                  <a:lnTo>
                    <a:pt x="371" y="584"/>
                  </a:lnTo>
                  <a:lnTo>
                    <a:pt x="366" y="590"/>
                  </a:lnTo>
                  <a:lnTo>
                    <a:pt x="366" y="595"/>
                  </a:lnTo>
                  <a:lnTo>
                    <a:pt x="368" y="596"/>
                  </a:lnTo>
                  <a:lnTo>
                    <a:pt x="368" y="600"/>
                  </a:lnTo>
                  <a:lnTo>
                    <a:pt x="372" y="611"/>
                  </a:lnTo>
                  <a:lnTo>
                    <a:pt x="375" y="613"/>
                  </a:lnTo>
                  <a:lnTo>
                    <a:pt x="379" y="613"/>
                  </a:lnTo>
                  <a:lnTo>
                    <a:pt x="381" y="611"/>
                  </a:lnTo>
                  <a:lnTo>
                    <a:pt x="384" y="610"/>
                  </a:lnTo>
                  <a:lnTo>
                    <a:pt x="388" y="613"/>
                  </a:lnTo>
                  <a:lnTo>
                    <a:pt x="397" y="617"/>
                  </a:lnTo>
                  <a:lnTo>
                    <a:pt x="412" y="618"/>
                  </a:lnTo>
                  <a:lnTo>
                    <a:pt x="417" y="624"/>
                  </a:lnTo>
                  <a:lnTo>
                    <a:pt x="419" y="633"/>
                  </a:lnTo>
                  <a:lnTo>
                    <a:pt x="422" y="635"/>
                  </a:lnTo>
                  <a:lnTo>
                    <a:pt x="423" y="633"/>
                  </a:lnTo>
                  <a:lnTo>
                    <a:pt x="427" y="625"/>
                  </a:lnTo>
                  <a:lnTo>
                    <a:pt x="427" y="614"/>
                  </a:lnTo>
                  <a:lnTo>
                    <a:pt x="425" y="613"/>
                  </a:lnTo>
                  <a:lnTo>
                    <a:pt x="423" y="608"/>
                  </a:lnTo>
                  <a:lnTo>
                    <a:pt x="427" y="602"/>
                  </a:lnTo>
                  <a:lnTo>
                    <a:pt x="429" y="602"/>
                  </a:lnTo>
                  <a:lnTo>
                    <a:pt x="431" y="606"/>
                  </a:lnTo>
                  <a:lnTo>
                    <a:pt x="438" y="613"/>
                  </a:lnTo>
                  <a:lnTo>
                    <a:pt x="438" y="614"/>
                  </a:lnTo>
                  <a:lnTo>
                    <a:pt x="446" y="621"/>
                  </a:lnTo>
                  <a:lnTo>
                    <a:pt x="449" y="622"/>
                  </a:lnTo>
                  <a:lnTo>
                    <a:pt x="453" y="622"/>
                  </a:lnTo>
                  <a:lnTo>
                    <a:pt x="457" y="625"/>
                  </a:lnTo>
                  <a:lnTo>
                    <a:pt x="462" y="626"/>
                  </a:lnTo>
                  <a:lnTo>
                    <a:pt x="465" y="622"/>
                  </a:lnTo>
                  <a:lnTo>
                    <a:pt x="464" y="604"/>
                  </a:lnTo>
                  <a:lnTo>
                    <a:pt x="463" y="602"/>
                  </a:lnTo>
                  <a:lnTo>
                    <a:pt x="463" y="599"/>
                  </a:lnTo>
                  <a:lnTo>
                    <a:pt x="466" y="598"/>
                  </a:lnTo>
                  <a:lnTo>
                    <a:pt x="475" y="602"/>
                  </a:lnTo>
                  <a:lnTo>
                    <a:pt x="484" y="597"/>
                  </a:lnTo>
                  <a:lnTo>
                    <a:pt x="490" y="597"/>
                  </a:lnTo>
                  <a:lnTo>
                    <a:pt x="491" y="595"/>
                  </a:lnTo>
                  <a:lnTo>
                    <a:pt x="496" y="595"/>
                  </a:lnTo>
                  <a:lnTo>
                    <a:pt x="499" y="592"/>
                  </a:lnTo>
                  <a:lnTo>
                    <a:pt x="501" y="586"/>
                  </a:lnTo>
                  <a:lnTo>
                    <a:pt x="502" y="578"/>
                  </a:lnTo>
                  <a:lnTo>
                    <a:pt x="509" y="574"/>
                  </a:lnTo>
                  <a:lnTo>
                    <a:pt x="508" y="564"/>
                  </a:lnTo>
                  <a:lnTo>
                    <a:pt x="509" y="563"/>
                  </a:lnTo>
                  <a:lnTo>
                    <a:pt x="535" y="560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25" name="Freeform 16"/>
            <p:cNvSpPr/>
            <p:nvPr/>
          </p:nvSpPr>
          <p:spPr bwMode="auto">
            <a:xfrm>
              <a:off x="3131274" y="2449624"/>
              <a:ext cx="1831975" cy="1598612"/>
            </a:xfrm>
            <a:custGeom>
              <a:avLst/>
              <a:gdLst>
                <a:gd name="T0" fmla="*/ 2147483647 w 1001"/>
                <a:gd name="T1" fmla="*/ 2147483647 h 838"/>
                <a:gd name="T2" fmla="*/ 2147483647 w 1001"/>
                <a:gd name="T3" fmla="*/ 2147483647 h 838"/>
                <a:gd name="T4" fmla="*/ 2147483647 w 1001"/>
                <a:gd name="T5" fmla="*/ 2147483647 h 838"/>
                <a:gd name="T6" fmla="*/ 2147483647 w 1001"/>
                <a:gd name="T7" fmla="*/ 2147483647 h 838"/>
                <a:gd name="T8" fmla="*/ 2147483647 w 1001"/>
                <a:gd name="T9" fmla="*/ 2147483647 h 838"/>
                <a:gd name="T10" fmla="*/ 2147483647 w 1001"/>
                <a:gd name="T11" fmla="*/ 2147483647 h 838"/>
                <a:gd name="T12" fmla="*/ 2147483647 w 1001"/>
                <a:gd name="T13" fmla="*/ 2147483647 h 838"/>
                <a:gd name="T14" fmla="*/ 2147483647 w 1001"/>
                <a:gd name="T15" fmla="*/ 2147483647 h 838"/>
                <a:gd name="T16" fmla="*/ 2147483647 w 1001"/>
                <a:gd name="T17" fmla="*/ 2147483647 h 838"/>
                <a:gd name="T18" fmla="*/ 2147483647 w 1001"/>
                <a:gd name="T19" fmla="*/ 2147483647 h 838"/>
                <a:gd name="T20" fmla="*/ 2147483647 w 1001"/>
                <a:gd name="T21" fmla="*/ 2147483647 h 838"/>
                <a:gd name="T22" fmla="*/ 2147483647 w 1001"/>
                <a:gd name="T23" fmla="*/ 2147483647 h 838"/>
                <a:gd name="T24" fmla="*/ 2147483647 w 1001"/>
                <a:gd name="T25" fmla="*/ 2147483647 h 838"/>
                <a:gd name="T26" fmla="*/ 2147483647 w 1001"/>
                <a:gd name="T27" fmla="*/ 2147483647 h 838"/>
                <a:gd name="T28" fmla="*/ 2147483647 w 1001"/>
                <a:gd name="T29" fmla="*/ 2147483647 h 838"/>
                <a:gd name="T30" fmla="*/ 2147483647 w 1001"/>
                <a:gd name="T31" fmla="*/ 2147483647 h 838"/>
                <a:gd name="T32" fmla="*/ 2147483647 w 1001"/>
                <a:gd name="T33" fmla="*/ 2147483647 h 838"/>
                <a:gd name="T34" fmla="*/ 2147483647 w 1001"/>
                <a:gd name="T35" fmla="*/ 2147483647 h 838"/>
                <a:gd name="T36" fmla="*/ 2147483647 w 1001"/>
                <a:gd name="T37" fmla="*/ 2147483647 h 838"/>
                <a:gd name="T38" fmla="*/ 2147483647 w 1001"/>
                <a:gd name="T39" fmla="*/ 2147483647 h 838"/>
                <a:gd name="T40" fmla="*/ 2147483647 w 1001"/>
                <a:gd name="T41" fmla="*/ 2147483647 h 838"/>
                <a:gd name="T42" fmla="*/ 2147483647 w 1001"/>
                <a:gd name="T43" fmla="*/ 2147483647 h 838"/>
                <a:gd name="T44" fmla="*/ 2147483647 w 1001"/>
                <a:gd name="T45" fmla="*/ 2147483647 h 838"/>
                <a:gd name="T46" fmla="*/ 2147483647 w 1001"/>
                <a:gd name="T47" fmla="*/ 2147483647 h 838"/>
                <a:gd name="T48" fmla="*/ 2147483647 w 1001"/>
                <a:gd name="T49" fmla="*/ 2147483647 h 838"/>
                <a:gd name="T50" fmla="*/ 2147483647 w 1001"/>
                <a:gd name="T51" fmla="*/ 2147483647 h 838"/>
                <a:gd name="T52" fmla="*/ 2147483647 w 1001"/>
                <a:gd name="T53" fmla="*/ 2147483647 h 838"/>
                <a:gd name="T54" fmla="*/ 2147483647 w 1001"/>
                <a:gd name="T55" fmla="*/ 2147483647 h 838"/>
                <a:gd name="T56" fmla="*/ 2147483647 w 1001"/>
                <a:gd name="T57" fmla="*/ 2147483647 h 838"/>
                <a:gd name="T58" fmla="*/ 2147483647 w 1001"/>
                <a:gd name="T59" fmla="*/ 2147483647 h 838"/>
                <a:gd name="T60" fmla="*/ 2147483647 w 1001"/>
                <a:gd name="T61" fmla="*/ 2147483647 h 838"/>
                <a:gd name="T62" fmla="*/ 2147483647 w 1001"/>
                <a:gd name="T63" fmla="*/ 2147483647 h 838"/>
                <a:gd name="T64" fmla="*/ 2147483647 w 1001"/>
                <a:gd name="T65" fmla="*/ 2147483647 h 838"/>
                <a:gd name="T66" fmla="*/ 2147483647 w 1001"/>
                <a:gd name="T67" fmla="*/ 2147483647 h 838"/>
                <a:gd name="T68" fmla="*/ 2147483647 w 1001"/>
                <a:gd name="T69" fmla="*/ 2147483647 h 838"/>
                <a:gd name="T70" fmla="*/ 2147483647 w 1001"/>
                <a:gd name="T71" fmla="*/ 2147483647 h 838"/>
                <a:gd name="T72" fmla="*/ 2147483647 w 1001"/>
                <a:gd name="T73" fmla="*/ 2147483647 h 838"/>
                <a:gd name="T74" fmla="*/ 2147483647 w 1001"/>
                <a:gd name="T75" fmla="*/ 2147483647 h 838"/>
                <a:gd name="T76" fmla="*/ 2147483647 w 1001"/>
                <a:gd name="T77" fmla="*/ 2147483647 h 838"/>
                <a:gd name="T78" fmla="*/ 2147483647 w 1001"/>
                <a:gd name="T79" fmla="*/ 2147483647 h 838"/>
                <a:gd name="T80" fmla="*/ 2147483647 w 1001"/>
                <a:gd name="T81" fmla="*/ 2147483647 h 838"/>
                <a:gd name="T82" fmla="*/ 2147483647 w 1001"/>
                <a:gd name="T83" fmla="*/ 2147483647 h 838"/>
                <a:gd name="T84" fmla="*/ 2147483647 w 1001"/>
                <a:gd name="T85" fmla="*/ 2147483647 h 838"/>
                <a:gd name="T86" fmla="*/ 2147483647 w 1001"/>
                <a:gd name="T87" fmla="*/ 2147483647 h 838"/>
                <a:gd name="T88" fmla="*/ 2147483647 w 1001"/>
                <a:gd name="T89" fmla="*/ 2147483647 h 838"/>
                <a:gd name="T90" fmla="*/ 2147483647 w 1001"/>
                <a:gd name="T91" fmla="*/ 2147483647 h 838"/>
                <a:gd name="T92" fmla="*/ 2147483647 w 1001"/>
                <a:gd name="T93" fmla="*/ 2147483647 h 838"/>
                <a:gd name="T94" fmla="*/ 2147483647 w 1001"/>
                <a:gd name="T95" fmla="*/ 2147483647 h 838"/>
                <a:gd name="T96" fmla="*/ 2147483647 w 1001"/>
                <a:gd name="T97" fmla="*/ 2147483647 h 838"/>
                <a:gd name="T98" fmla="*/ 2147483647 w 1001"/>
                <a:gd name="T99" fmla="*/ 2147483647 h 838"/>
                <a:gd name="T100" fmla="*/ 2147483647 w 1001"/>
                <a:gd name="T101" fmla="*/ 2147483647 h 838"/>
                <a:gd name="T102" fmla="*/ 2147483647 w 1001"/>
                <a:gd name="T103" fmla="*/ 2147483647 h 838"/>
                <a:gd name="T104" fmla="*/ 2147483647 w 1001"/>
                <a:gd name="T105" fmla="*/ 2147483647 h 838"/>
                <a:gd name="T106" fmla="*/ 2147483647 w 1001"/>
                <a:gd name="T107" fmla="*/ 2147483647 h 838"/>
                <a:gd name="T108" fmla="*/ 2147483647 w 1001"/>
                <a:gd name="T109" fmla="*/ 2147483647 h 838"/>
                <a:gd name="T110" fmla="*/ 2147483647 w 1001"/>
                <a:gd name="T111" fmla="*/ 2147483647 h 838"/>
                <a:gd name="T112" fmla="*/ 2147483647 w 1001"/>
                <a:gd name="T113" fmla="*/ 2147483647 h 838"/>
                <a:gd name="T114" fmla="*/ 2147483647 w 1001"/>
                <a:gd name="T115" fmla="*/ 2147483647 h 838"/>
                <a:gd name="T116" fmla="*/ 2147483647 w 1001"/>
                <a:gd name="T117" fmla="*/ 2147483647 h 838"/>
                <a:gd name="T118" fmla="*/ 2147483647 w 1001"/>
                <a:gd name="T119" fmla="*/ 2147483647 h 83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01"/>
                <a:gd name="T181" fmla="*/ 0 h 838"/>
                <a:gd name="T182" fmla="*/ 1001 w 1001"/>
                <a:gd name="T183" fmla="*/ 838 h 83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01" h="838">
                  <a:moveTo>
                    <a:pt x="907" y="481"/>
                  </a:moveTo>
                  <a:lnTo>
                    <a:pt x="904" y="478"/>
                  </a:lnTo>
                  <a:lnTo>
                    <a:pt x="891" y="477"/>
                  </a:lnTo>
                  <a:lnTo>
                    <a:pt x="890" y="476"/>
                  </a:lnTo>
                  <a:lnTo>
                    <a:pt x="867" y="478"/>
                  </a:lnTo>
                  <a:lnTo>
                    <a:pt x="866" y="481"/>
                  </a:lnTo>
                  <a:lnTo>
                    <a:pt x="868" y="485"/>
                  </a:lnTo>
                  <a:lnTo>
                    <a:pt x="869" y="489"/>
                  </a:lnTo>
                  <a:lnTo>
                    <a:pt x="865" y="493"/>
                  </a:lnTo>
                  <a:lnTo>
                    <a:pt x="866" y="494"/>
                  </a:lnTo>
                  <a:lnTo>
                    <a:pt x="865" y="495"/>
                  </a:lnTo>
                  <a:lnTo>
                    <a:pt x="869" y="499"/>
                  </a:lnTo>
                  <a:lnTo>
                    <a:pt x="869" y="501"/>
                  </a:lnTo>
                  <a:lnTo>
                    <a:pt x="864" y="510"/>
                  </a:lnTo>
                  <a:lnTo>
                    <a:pt x="861" y="509"/>
                  </a:lnTo>
                  <a:lnTo>
                    <a:pt x="858" y="512"/>
                  </a:lnTo>
                  <a:lnTo>
                    <a:pt x="856" y="513"/>
                  </a:lnTo>
                  <a:lnTo>
                    <a:pt x="852" y="518"/>
                  </a:lnTo>
                  <a:lnTo>
                    <a:pt x="852" y="521"/>
                  </a:lnTo>
                  <a:lnTo>
                    <a:pt x="859" y="526"/>
                  </a:lnTo>
                  <a:lnTo>
                    <a:pt x="860" y="530"/>
                  </a:lnTo>
                  <a:lnTo>
                    <a:pt x="858" y="532"/>
                  </a:lnTo>
                  <a:lnTo>
                    <a:pt x="858" y="541"/>
                  </a:lnTo>
                  <a:lnTo>
                    <a:pt x="861" y="543"/>
                  </a:lnTo>
                  <a:lnTo>
                    <a:pt x="863" y="541"/>
                  </a:lnTo>
                  <a:lnTo>
                    <a:pt x="866" y="540"/>
                  </a:lnTo>
                  <a:lnTo>
                    <a:pt x="871" y="544"/>
                  </a:lnTo>
                  <a:lnTo>
                    <a:pt x="873" y="543"/>
                  </a:lnTo>
                  <a:lnTo>
                    <a:pt x="882" y="548"/>
                  </a:lnTo>
                  <a:lnTo>
                    <a:pt x="884" y="551"/>
                  </a:lnTo>
                  <a:lnTo>
                    <a:pt x="888" y="555"/>
                  </a:lnTo>
                  <a:lnTo>
                    <a:pt x="888" y="558"/>
                  </a:lnTo>
                  <a:lnTo>
                    <a:pt x="887" y="559"/>
                  </a:lnTo>
                  <a:lnTo>
                    <a:pt x="886" y="568"/>
                  </a:lnTo>
                  <a:lnTo>
                    <a:pt x="885" y="570"/>
                  </a:lnTo>
                  <a:lnTo>
                    <a:pt x="885" y="572"/>
                  </a:lnTo>
                  <a:lnTo>
                    <a:pt x="887" y="573"/>
                  </a:lnTo>
                  <a:lnTo>
                    <a:pt x="887" y="578"/>
                  </a:lnTo>
                  <a:lnTo>
                    <a:pt x="886" y="579"/>
                  </a:lnTo>
                  <a:lnTo>
                    <a:pt x="886" y="583"/>
                  </a:lnTo>
                  <a:lnTo>
                    <a:pt x="881" y="589"/>
                  </a:lnTo>
                  <a:lnTo>
                    <a:pt x="879" y="588"/>
                  </a:lnTo>
                  <a:lnTo>
                    <a:pt x="878" y="590"/>
                  </a:lnTo>
                  <a:lnTo>
                    <a:pt x="876" y="590"/>
                  </a:lnTo>
                  <a:lnTo>
                    <a:pt x="874" y="592"/>
                  </a:lnTo>
                  <a:lnTo>
                    <a:pt x="873" y="588"/>
                  </a:lnTo>
                  <a:lnTo>
                    <a:pt x="871" y="589"/>
                  </a:lnTo>
                  <a:lnTo>
                    <a:pt x="866" y="586"/>
                  </a:lnTo>
                  <a:lnTo>
                    <a:pt x="860" y="587"/>
                  </a:lnTo>
                  <a:lnTo>
                    <a:pt x="858" y="589"/>
                  </a:lnTo>
                  <a:lnTo>
                    <a:pt x="858" y="602"/>
                  </a:lnTo>
                  <a:lnTo>
                    <a:pt x="856" y="603"/>
                  </a:lnTo>
                  <a:lnTo>
                    <a:pt x="857" y="607"/>
                  </a:lnTo>
                  <a:lnTo>
                    <a:pt x="860" y="612"/>
                  </a:lnTo>
                  <a:lnTo>
                    <a:pt x="861" y="617"/>
                  </a:lnTo>
                  <a:lnTo>
                    <a:pt x="850" y="626"/>
                  </a:lnTo>
                  <a:lnTo>
                    <a:pt x="849" y="624"/>
                  </a:lnTo>
                  <a:lnTo>
                    <a:pt x="846" y="623"/>
                  </a:lnTo>
                  <a:lnTo>
                    <a:pt x="840" y="617"/>
                  </a:lnTo>
                  <a:lnTo>
                    <a:pt x="840" y="614"/>
                  </a:lnTo>
                  <a:lnTo>
                    <a:pt x="838" y="615"/>
                  </a:lnTo>
                  <a:lnTo>
                    <a:pt x="834" y="616"/>
                  </a:lnTo>
                  <a:lnTo>
                    <a:pt x="830" y="609"/>
                  </a:lnTo>
                  <a:lnTo>
                    <a:pt x="828" y="610"/>
                  </a:lnTo>
                  <a:lnTo>
                    <a:pt x="824" y="611"/>
                  </a:lnTo>
                  <a:lnTo>
                    <a:pt x="822" y="609"/>
                  </a:lnTo>
                  <a:lnTo>
                    <a:pt x="822" y="607"/>
                  </a:lnTo>
                  <a:lnTo>
                    <a:pt x="826" y="603"/>
                  </a:lnTo>
                  <a:lnTo>
                    <a:pt x="822" y="601"/>
                  </a:lnTo>
                  <a:lnTo>
                    <a:pt x="818" y="604"/>
                  </a:lnTo>
                  <a:lnTo>
                    <a:pt x="814" y="603"/>
                  </a:lnTo>
                  <a:lnTo>
                    <a:pt x="807" y="588"/>
                  </a:lnTo>
                  <a:lnTo>
                    <a:pt x="802" y="588"/>
                  </a:lnTo>
                  <a:lnTo>
                    <a:pt x="799" y="590"/>
                  </a:lnTo>
                  <a:lnTo>
                    <a:pt x="797" y="590"/>
                  </a:lnTo>
                  <a:lnTo>
                    <a:pt x="794" y="587"/>
                  </a:lnTo>
                  <a:lnTo>
                    <a:pt x="787" y="575"/>
                  </a:lnTo>
                  <a:lnTo>
                    <a:pt x="785" y="575"/>
                  </a:lnTo>
                  <a:lnTo>
                    <a:pt x="782" y="573"/>
                  </a:lnTo>
                  <a:lnTo>
                    <a:pt x="784" y="564"/>
                  </a:lnTo>
                  <a:lnTo>
                    <a:pt x="788" y="558"/>
                  </a:lnTo>
                  <a:lnTo>
                    <a:pt x="791" y="558"/>
                  </a:lnTo>
                  <a:lnTo>
                    <a:pt x="796" y="555"/>
                  </a:lnTo>
                  <a:lnTo>
                    <a:pt x="796" y="549"/>
                  </a:lnTo>
                  <a:lnTo>
                    <a:pt x="795" y="548"/>
                  </a:lnTo>
                  <a:lnTo>
                    <a:pt x="795" y="541"/>
                  </a:lnTo>
                  <a:lnTo>
                    <a:pt x="790" y="532"/>
                  </a:lnTo>
                  <a:lnTo>
                    <a:pt x="780" y="524"/>
                  </a:lnTo>
                  <a:lnTo>
                    <a:pt x="780" y="514"/>
                  </a:lnTo>
                  <a:lnTo>
                    <a:pt x="778" y="512"/>
                  </a:lnTo>
                  <a:lnTo>
                    <a:pt x="780" y="510"/>
                  </a:lnTo>
                  <a:lnTo>
                    <a:pt x="785" y="508"/>
                  </a:lnTo>
                  <a:lnTo>
                    <a:pt x="787" y="503"/>
                  </a:lnTo>
                  <a:lnTo>
                    <a:pt x="784" y="499"/>
                  </a:lnTo>
                  <a:lnTo>
                    <a:pt x="777" y="491"/>
                  </a:lnTo>
                  <a:lnTo>
                    <a:pt x="777" y="490"/>
                  </a:lnTo>
                  <a:lnTo>
                    <a:pt x="771" y="485"/>
                  </a:lnTo>
                  <a:lnTo>
                    <a:pt x="760" y="480"/>
                  </a:lnTo>
                  <a:lnTo>
                    <a:pt x="754" y="470"/>
                  </a:lnTo>
                  <a:lnTo>
                    <a:pt x="751" y="466"/>
                  </a:lnTo>
                  <a:lnTo>
                    <a:pt x="748" y="467"/>
                  </a:lnTo>
                  <a:lnTo>
                    <a:pt x="744" y="469"/>
                  </a:lnTo>
                  <a:lnTo>
                    <a:pt x="741" y="468"/>
                  </a:lnTo>
                  <a:lnTo>
                    <a:pt x="747" y="462"/>
                  </a:lnTo>
                  <a:lnTo>
                    <a:pt x="746" y="455"/>
                  </a:lnTo>
                  <a:lnTo>
                    <a:pt x="743" y="453"/>
                  </a:lnTo>
                  <a:lnTo>
                    <a:pt x="726" y="449"/>
                  </a:lnTo>
                  <a:lnTo>
                    <a:pt x="702" y="450"/>
                  </a:lnTo>
                  <a:lnTo>
                    <a:pt x="696" y="444"/>
                  </a:lnTo>
                  <a:lnTo>
                    <a:pt x="696" y="442"/>
                  </a:lnTo>
                  <a:lnTo>
                    <a:pt x="691" y="439"/>
                  </a:lnTo>
                  <a:lnTo>
                    <a:pt x="691" y="437"/>
                  </a:lnTo>
                  <a:lnTo>
                    <a:pt x="678" y="428"/>
                  </a:lnTo>
                  <a:lnTo>
                    <a:pt x="675" y="427"/>
                  </a:lnTo>
                  <a:lnTo>
                    <a:pt x="673" y="425"/>
                  </a:lnTo>
                  <a:lnTo>
                    <a:pt x="671" y="425"/>
                  </a:lnTo>
                  <a:lnTo>
                    <a:pt x="662" y="417"/>
                  </a:lnTo>
                  <a:lnTo>
                    <a:pt x="660" y="417"/>
                  </a:lnTo>
                  <a:lnTo>
                    <a:pt x="659" y="413"/>
                  </a:lnTo>
                  <a:lnTo>
                    <a:pt x="660" y="412"/>
                  </a:lnTo>
                  <a:lnTo>
                    <a:pt x="660" y="405"/>
                  </a:lnTo>
                  <a:lnTo>
                    <a:pt x="661" y="401"/>
                  </a:lnTo>
                  <a:lnTo>
                    <a:pt x="664" y="399"/>
                  </a:lnTo>
                  <a:lnTo>
                    <a:pt x="664" y="397"/>
                  </a:lnTo>
                  <a:lnTo>
                    <a:pt x="666" y="394"/>
                  </a:lnTo>
                  <a:lnTo>
                    <a:pt x="666" y="393"/>
                  </a:lnTo>
                  <a:lnTo>
                    <a:pt x="669" y="390"/>
                  </a:lnTo>
                  <a:lnTo>
                    <a:pt x="670" y="384"/>
                  </a:lnTo>
                  <a:lnTo>
                    <a:pt x="668" y="383"/>
                  </a:lnTo>
                  <a:lnTo>
                    <a:pt x="668" y="378"/>
                  </a:lnTo>
                  <a:lnTo>
                    <a:pt x="667" y="378"/>
                  </a:lnTo>
                  <a:lnTo>
                    <a:pt x="666" y="373"/>
                  </a:lnTo>
                  <a:lnTo>
                    <a:pt x="672" y="370"/>
                  </a:lnTo>
                  <a:lnTo>
                    <a:pt x="674" y="370"/>
                  </a:lnTo>
                  <a:lnTo>
                    <a:pt x="675" y="369"/>
                  </a:lnTo>
                  <a:lnTo>
                    <a:pt x="679" y="369"/>
                  </a:lnTo>
                  <a:lnTo>
                    <a:pt x="685" y="365"/>
                  </a:lnTo>
                  <a:lnTo>
                    <a:pt x="687" y="365"/>
                  </a:lnTo>
                  <a:lnTo>
                    <a:pt x="689" y="363"/>
                  </a:lnTo>
                  <a:lnTo>
                    <a:pt x="690" y="363"/>
                  </a:lnTo>
                  <a:lnTo>
                    <a:pt x="694" y="356"/>
                  </a:lnTo>
                  <a:lnTo>
                    <a:pt x="698" y="351"/>
                  </a:lnTo>
                  <a:lnTo>
                    <a:pt x="701" y="346"/>
                  </a:lnTo>
                  <a:lnTo>
                    <a:pt x="703" y="344"/>
                  </a:lnTo>
                  <a:lnTo>
                    <a:pt x="702" y="342"/>
                  </a:lnTo>
                  <a:lnTo>
                    <a:pt x="706" y="339"/>
                  </a:lnTo>
                  <a:lnTo>
                    <a:pt x="707" y="335"/>
                  </a:lnTo>
                  <a:lnTo>
                    <a:pt x="714" y="322"/>
                  </a:lnTo>
                  <a:lnTo>
                    <a:pt x="705" y="309"/>
                  </a:lnTo>
                  <a:lnTo>
                    <a:pt x="705" y="296"/>
                  </a:lnTo>
                  <a:lnTo>
                    <a:pt x="700" y="291"/>
                  </a:lnTo>
                  <a:lnTo>
                    <a:pt x="686" y="292"/>
                  </a:lnTo>
                  <a:lnTo>
                    <a:pt x="685" y="293"/>
                  </a:lnTo>
                  <a:lnTo>
                    <a:pt x="678" y="294"/>
                  </a:lnTo>
                  <a:lnTo>
                    <a:pt x="674" y="297"/>
                  </a:lnTo>
                  <a:lnTo>
                    <a:pt x="672" y="297"/>
                  </a:lnTo>
                  <a:lnTo>
                    <a:pt x="672" y="298"/>
                  </a:lnTo>
                  <a:lnTo>
                    <a:pt x="668" y="300"/>
                  </a:lnTo>
                  <a:lnTo>
                    <a:pt x="665" y="303"/>
                  </a:lnTo>
                  <a:lnTo>
                    <a:pt x="656" y="307"/>
                  </a:lnTo>
                  <a:lnTo>
                    <a:pt x="654" y="310"/>
                  </a:lnTo>
                  <a:lnTo>
                    <a:pt x="645" y="315"/>
                  </a:lnTo>
                  <a:lnTo>
                    <a:pt x="643" y="315"/>
                  </a:lnTo>
                  <a:lnTo>
                    <a:pt x="640" y="318"/>
                  </a:lnTo>
                  <a:lnTo>
                    <a:pt x="637" y="317"/>
                  </a:lnTo>
                  <a:lnTo>
                    <a:pt x="636" y="320"/>
                  </a:lnTo>
                  <a:lnTo>
                    <a:pt x="634" y="319"/>
                  </a:lnTo>
                  <a:lnTo>
                    <a:pt x="632" y="320"/>
                  </a:lnTo>
                  <a:lnTo>
                    <a:pt x="629" y="320"/>
                  </a:lnTo>
                  <a:lnTo>
                    <a:pt x="626" y="317"/>
                  </a:lnTo>
                  <a:lnTo>
                    <a:pt x="622" y="316"/>
                  </a:lnTo>
                  <a:lnTo>
                    <a:pt x="617" y="317"/>
                  </a:lnTo>
                  <a:lnTo>
                    <a:pt x="615" y="315"/>
                  </a:lnTo>
                  <a:lnTo>
                    <a:pt x="610" y="315"/>
                  </a:lnTo>
                  <a:lnTo>
                    <a:pt x="604" y="307"/>
                  </a:lnTo>
                  <a:lnTo>
                    <a:pt x="599" y="308"/>
                  </a:lnTo>
                  <a:lnTo>
                    <a:pt x="597" y="309"/>
                  </a:lnTo>
                  <a:lnTo>
                    <a:pt x="597" y="311"/>
                  </a:lnTo>
                  <a:lnTo>
                    <a:pt x="595" y="313"/>
                  </a:lnTo>
                  <a:lnTo>
                    <a:pt x="580" y="315"/>
                  </a:lnTo>
                  <a:lnTo>
                    <a:pt x="578" y="316"/>
                  </a:lnTo>
                  <a:lnTo>
                    <a:pt x="564" y="317"/>
                  </a:lnTo>
                  <a:lnTo>
                    <a:pt x="568" y="326"/>
                  </a:lnTo>
                  <a:lnTo>
                    <a:pt x="572" y="329"/>
                  </a:lnTo>
                  <a:lnTo>
                    <a:pt x="574" y="329"/>
                  </a:lnTo>
                  <a:lnTo>
                    <a:pt x="579" y="331"/>
                  </a:lnTo>
                  <a:lnTo>
                    <a:pt x="580" y="333"/>
                  </a:lnTo>
                  <a:lnTo>
                    <a:pt x="579" y="335"/>
                  </a:lnTo>
                  <a:lnTo>
                    <a:pt x="566" y="352"/>
                  </a:lnTo>
                  <a:lnTo>
                    <a:pt x="551" y="352"/>
                  </a:lnTo>
                  <a:lnTo>
                    <a:pt x="547" y="347"/>
                  </a:lnTo>
                  <a:lnTo>
                    <a:pt x="534" y="342"/>
                  </a:lnTo>
                  <a:lnTo>
                    <a:pt x="521" y="327"/>
                  </a:lnTo>
                  <a:lnTo>
                    <a:pt x="510" y="326"/>
                  </a:lnTo>
                  <a:lnTo>
                    <a:pt x="503" y="321"/>
                  </a:lnTo>
                  <a:lnTo>
                    <a:pt x="506" y="317"/>
                  </a:lnTo>
                  <a:lnTo>
                    <a:pt x="504" y="293"/>
                  </a:lnTo>
                  <a:lnTo>
                    <a:pt x="500" y="291"/>
                  </a:lnTo>
                  <a:lnTo>
                    <a:pt x="488" y="291"/>
                  </a:lnTo>
                  <a:lnTo>
                    <a:pt x="484" y="289"/>
                  </a:lnTo>
                  <a:lnTo>
                    <a:pt x="483" y="285"/>
                  </a:lnTo>
                  <a:lnTo>
                    <a:pt x="484" y="282"/>
                  </a:lnTo>
                  <a:lnTo>
                    <a:pt x="482" y="280"/>
                  </a:lnTo>
                  <a:lnTo>
                    <a:pt x="474" y="280"/>
                  </a:lnTo>
                  <a:lnTo>
                    <a:pt x="472" y="270"/>
                  </a:lnTo>
                  <a:lnTo>
                    <a:pt x="469" y="266"/>
                  </a:lnTo>
                  <a:lnTo>
                    <a:pt x="461" y="265"/>
                  </a:lnTo>
                  <a:lnTo>
                    <a:pt x="448" y="255"/>
                  </a:lnTo>
                  <a:lnTo>
                    <a:pt x="447" y="255"/>
                  </a:lnTo>
                  <a:lnTo>
                    <a:pt x="441" y="251"/>
                  </a:lnTo>
                  <a:lnTo>
                    <a:pt x="437" y="251"/>
                  </a:lnTo>
                  <a:lnTo>
                    <a:pt x="435" y="250"/>
                  </a:lnTo>
                  <a:lnTo>
                    <a:pt x="427" y="249"/>
                  </a:lnTo>
                  <a:lnTo>
                    <a:pt x="424" y="246"/>
                  </a:lnTo>
                  <a:lnTo>
                    <a:pt x="428" y="242"/>
                  </a:lnTo>
                  <a:lnTo>
                    <a:pt x="430" y="242"/>
                  </a:lnTo>
                  <a:lnTo>
                    <a:pt x="432" y="240"/>
                  </a:lnTo>
                  <a:lnTo>
                    <a:pt x="432" y="238"/>
                  </a:lnTo>
                  <a:lnTo>
                    <a:pt x="442" y="227"/>
                  </a:lnTo>
                  <a:lnTo>
                    <a:pt x="445" y="226"/>
                  </a:lnTo>
                  <a:lnTo>
                    <a:pt x="454" y="215"/>
                  </a:lnTo>
                  <a:lnTo>
                    <a:pt x="457" y="214"/>
                  </a:lnTo>
                  <a:lnTo>
                    <a:pt x="467" y="201"/>
                  </a:lnTo>
                  <a:lnTo>
                    <a:pt x="467" y="199"/>
                  </a:lnTo>
                  <a:lnTo>
                    <a:pt x="470" y="197"/>
                  </a:lnTo>
                  <a:lnTo>
                    <a:pt x="470" y="195"/>
                  </a:lnTo>
                  <a:lnTo>
                    <a:pt x="473" y="189"/>
                  </a:lnTo>
                  <a:lnTo>
                    <a:pt x="472" y="184"/>
                  </a:lnTo>
                  <a:lnTo>
                    <a:pt x="470" y="183"/>
                  </a:lnTo>
                  <a:lnTo>
                    <a:pt x="466" y="174"/>
                  </a:lnTo>
                  <a:lnTo>
                    <a:pt x="462" y="171"/>
                  </a:lnTo>
                  <a:lnTo>
                    <a:pt x="449" y="165"/>
                  </a:lnTo>
                  <a:lnTo>
                    <a:pt x="428" y="166"/>
                  </a:lnTo>
                  <a:lnTo>
                    <a:pt x="426" y="168"/>
                  </a:lnTo>
                  <a:lnTo>
                    <a:pt x="408" y="169"/>
                  </a:lnTo>
                  <a:lnTo>
                    <a:pt x="400" y="172"/>
                  </a:lnTo>
                  <a:lnTo>
                    <a:pt x="396" y="172"/>
                  </a:lnTo>
                  <a:lnTo>
                    <a:pt x="387" y="178"/>
                  </a:lnTo>
                  <a:lnTo>
                    <a:pt x="383" y="184"/>
                  </a:lnTo>
                  <a:lnTo>
                    <a:pt x="381" y="184"/>
                  </a:lnTo>
                  <a:lnTo>
                    <a:pt x="376" y="189"/>
                  </a:lnTo>
                  <a:lnTo>
                    <a:pt x="373" y="191"/>
                  </a:lnTo>
                  <a:lnTo>
                    <a:pt x="370" y="194"/>
                  </a:lnTo>
                  <a:lnTo>
                    <a:pt x="364" y="194"/>
                  </a:lnTo>
                  <a:lnTo>
                    <a:pt x="363" y="193"/>
                  </a:lnTo>
                  <a:lnTo>
                    <a:pt x="359" y="193"/>
                  </a:lnTo>
                  <a:lnTo>
                    <a:pt x="358" y="192"/>
                  </a:lnTo>
                  <a:lnTo>
                    <a:pt x="354" y="192"/>
                  </a:lnTo>
                  <a:lnTo>
                    <a:pt x="352" y="191"/>
                  </a:lnTo>
                  <a:lnTo>
                    <a:pt x="352" y="186"/>
                  </a:lnTo>
                  <a:lnTo>
                    <a:pt x="353" y="184"/>
                  </a:lnTo>
                  <a:lnTo>
                    <a:pt x="353" y="182"/>
                  </a:lnTo>
                  <a:lnTo>
                    <a:pt x="354" y="180"/>
                  </a:lnTo>
                  <a:lnTo>
                    <a:pt x="354" y="176"/>
                  </a:lnTo>
                  <a:lnTo>
                    <a:pt x="355" y="174"/>
                  </a:lnTo>
                  <a:lnTo>
                    <a:pt x="355" y="166"/>
                  </a:lnTo>
                  <a:lnTo>
                    <a:pt x="348" y="157"/>
                  </a:lnTo>
                  <a:lnTo>
                    <a:pt x="340" y="150"/>
                  </a:lnTo>
                  <a:lnTo>
                    <a:pt x="340" y="148"/>
                  </a:lnTo>
                  <a:lnTo>
                    <a:pt x="332" y="139"/>
                  </a:lnTo>
                  <a:lnTo>
                    <a:pt x="332" y="138"/>
                  </a:lnTo>
                  <a:lnTo>
                    <a:pt x="323" y="129"/>
                  </a:lnTo>
                  <a:lnTo>
                    <a:pt x="323" y="126"/>
                  </a:lnTo>
                  <a:lnTo>
                    <a:pt x="315" y="118"/>
                  </a:lnTo>
                  <a:lnTo>
                    <a:pt x="314" y="115"/>
                  </a:lnTo>
                  <a:lnTo>
                    <a:pt x="330" y="98"/>
                  </a:lnTo>
                  <a:lnTo>
                    <a:pt x="328" y="91"/>
                  </a:lnTo>
                  <a:lnTo>
                    <a:pt x="327" y="91"/>
                  </a:lnTo>
                  <a:lnTo>
                    <a:pt x="326" y="88"/>
                  </a:lnTo>
                  <a:lnTo>
                    <a:pt x="325" y="86"/>
                  </a:lnTo>
                  <a:lnTo>
                    <a:pt x="325" y="82"/>
                  </a:lnTo>
                  <a:lnTo>
                    <a:pt x="323" y="81"/>
                  </a:lnTo>
                  <a:lnTo>
                    <a:pt x="320" y="70"/>
                  </a:lnTo>
                  <a:lnTo>
                    <a:pt x="319" y="69"/>
                  </a:lnTo>
                  <a:lnTo>
                    <a:pt x="319" y="66"/>
                  </a:lnTo>
                  <a:lnTo>
                    <a:pt x="317" y="65"/>
                  </a:lnTo>
                  <a:lnTo>
                    <a:pt x="317" y="61"/>
                  </a:lnTo>
                  <a:lnTo>
                    <a:pt x="316" y="60"/>
                  </a:lnTo>
                  <a:lnTo>
                    <a:pt x="312" y="49"/>
                  </a:lnTo>
                  <a:lnTo>
                    <a:pt x="311" y="48"/>
                  </a:lnTo>
                  <a:lnTo>
                    <a:pt x="311" y="45"/>
                  </a:lnTo>
                  <a:lnTo>
                    <a:pt x="309" y="44"/>
                  </a:lnTo>
                  <a:lnTo>
                    <a:pt x="309" y="40"/>
                  </a:lnTo>
                  <a:lnTo>
                    <a:pt x="306" y="35"/>
                  </a:lnTo>
                  <a:lnTo>
                    <a:pt x="306" y="31"/>
                  </a:lnTo>
                  <a:lnTo>
                    <a:pt x="305" y="31"/>
                  </a:lnTo>
                  <a:lnTo>
                    <a:pt x="303" y="24"/>
                  </a:lnTo>
                  <a:lnTo>
                    <a:pt x="301" y="23"/>
                  </a:lnTo>
                  <a:lnTo>
                    <a:pt x="300" y="15"/>
                  </a:lnTo>
                  <a:lnTo>
                    <a:pt x="298" y="13"/>
                  </a:lnTo>
                  <a:lnTo>
                    <a:pt x="300" y="2"/>
                  </a:lnTo>
                  <a:lnTo>
                    <a:pt x="296" y="2"/>
                  </a:lnTo>
                  <a:lnTo>
                    <a:pt x="279" y="2"/>
                  </a:lnTo>
                  <a:lnTo>
                    <a:pt x="278" y="2"/>
                  </a:lnTo>
                  <a:lnTo>
                    <a:pt x="277" y="2"/>
                  </a:lnTo>
                  <a:lnTo>
                    <a:pt x="276" y="2"/>
                  </a:lnTo>
                  <a:lnTo>
                    <a:pt x="275" y="2"/>
                  </a:lnTo>
                  <a:lnTo>
                    <a:pt x="274" y="1"/>
                  </a:lnTo>
                  <a:lnTo>
                    <a:pt x="260" y="1"/>
                  </a:lnTo>
                  <a:lnTo>
                    <a:pt x="259" y="1"/>
                  </a:lnTo>
                  <a:lnTo>
                    <a:pt x="258" y="1"/>
                  </a:lnTo>
                  <a:lnTo>
                    <a:pt x="257" y="1"/>
                  </a:lnTo>
                  <a:lnTo>
                    <a:pt x="256" y="0"/>
                  </a:lnTo>
                  <a:lnTo>
                    <a:pt x="241" y="9"/>
                  </a:lnTo>
                  <a:lnTo>
                    <a:pt x="233" y="19"/>
                  </a:lnTo>
                  <a:lnTo>
                    <a:pt x="228" y="22"/>
                  </a:lnTo>
                  <a:lnTo>
                    <a:pt x="224" y="27"/>
                  </a:lnTo>
                  <a:lnTo>
                    <a:pt x="225" y="34"/>
                  </a:lnTo>
                  <a:lnTo>
                    <a:pt x="230" y="39"/>
                  </a:lnTo>
                  <a:lnTo>
                    <a:pt x="228" y="44"/>
                  </a:lnTo>
                  <a:lnTo>
                    <a:pt x="228" y="50"/>
                  </a:lnTo>
                  <a:lnTo>
                    <a:pt x="235" y="57"/>
                  </a:lnTo>
                  <a:lnTo>
                    <a:pt x="228" y="65"/>
                  </a:lnTo>
                  <a:lnTo>
                    <a:pt x="223" y="68"/>
                  </a:lnTo>
                  <a:lnTo>
                    <a:pt x="221" y="68"/>
                  </a:lnTo>
                  <a:lnTo>
                    <a:pt x="221" y="70"/>
                  </a:lnTo>
                  <a:lnTo>
                    <a:pt x="216" y="70"/>
                  </a:lnTo>
                  <a:lnTo>
                    <a:pt x="215" y="71"/>
                  </a:lnTo>
                  <a:lnTo>
                    <a:pt x="202" y="72"/>
                  </a:lnTo>
                  <a:lnTo>
                    <a:pt x="200" y="73"/>
                  </a:lnTo>
                  <a:lnTo>
                    <a:pt x="195" y="74"/>
                  </a:lnTo>
                  <a:lnTo>
                    <a:pt x="190" y="77"/>
                  </a:lnTo>
                  <a:lnTo>
                    <a:pt x="184" y="85"/>
                  </a:lnTo>
                  <a:lnTo>
                    <a:pt x="174" y="77"/>
                  </a:lnTo>
                  <a:lnTo>
                    <a:pt x="152" y="79"/>
                  </a:lnTo>
                  <a:lnTo>
                    <a:pt x="144" y="83"/>
                  </a:lnTo>
                  <a:lnTo>
                    <a:pt x="141" y="86"/>
                  </a:lnTo>
                  <a:lnTo>
                    <a:pt x="113" y="103"/>
                  </a:lnTo>
                  <a:lnTo>
                    <a:pt x="88" y="131"/>
                  </a:lnTo>
                  <a:lnTo>
                    <a:pt x="88" y="133"/>
                  </a:lnTo>
                  <a:lnTo>
                    <a:pt x="62" y="161"/>
                  </a:lnTo>
                  <a:lnTo>
                    <a:pt x="50" y="167"/>
                  </a:lnTo>
                  <a:lnTo>
                    <a:pt x="48" y="169"/>
                  </a:lnTo>
                  <a:lnTo>
                    <a:pt x="46" y="167"/>
                  </a:lnTo>
                  <a:lnTo>
                    <a:pt x="36" y="166"/>
                  </a:lnTo>
                  <a:lnTo>
                    <a:pt x="35" y="165"/>
                  </a:lnTo>
                  <a:lnTo>
                    <a:pt x="26" y="164"/>
                  </a:lnTo>
                  <a:lnTo>
                    <a:pt x="25" y="163"/>
                  </a:lnTo>
                  <a:lnTo>
                    <a:pt x="18" y="163"/>
                  </a:lnTo>
                  <a:lnTo>
                    <a:pt x="14" y="167"/>
                  </a:lnTo>
                  <a:lnTo>
                    <a:pt x="15" y="172"/>
                  </a:lnTo>
                  <a:lnTo>
                    <a:pt x="14" y="173"/>
                  </a:lnTo>
                  <a:lnTo>
                    <a:pt x="14" y="178"/>
                  </a:lnTo>
                  <a:lnTo>
                    <a:pt x="12" y="182"/>
                  </a:lnTo>
                  <a:lnTo>
                    <a:pt x="13" y="185"/>
                  </a:lnTo>
                  <a:lnTo>
                    <a:pt x="12" y="187"/>
                  </a:lnTo>
                  <a:lnTo>
                    <a:pt x="10" y="200"/>
                  </a:lnTo>
                  <a:lnTo>
                    <a:pt x="8" y="206"/>
                  </a:lnTo>
                  <a:lnTo>
                    <a:pt x="6" y="208"/>
                  </a:lnTo>
                  <a:lnTo>
                    <a:pt x="4" y="213"/>
                  </a:lnTo>
                  <a:lnTo>
                    <a:pt x="7" y="256"/>
                  </a:lnTo>
                  <a:lnTo>
                    <a:pt x="6" y="258"/>
                  </a:lnTo>
                  <a:lnTo>
                    <a:pt x="6" y="262"/>
                  </a:lnTo>
                  <a:lnTo>
                    <a:pt x="4" y="262"/>
                  </a:lnTo>
                  <a:lnTo>
                    <a:pt x="4" y="265"/>
                  </a:lnTo>
                  <a:lnTo>
                    <a:pt x="0" y="271"/>
                  </a:lnTo>
                  <a:lnTo>
                    <a:pt x="22" y="271"/>
                  </a:lnTo>
                  <a:lnTo>
                    <a:pt x="22" y="272"/>
                  </a:lnTo>
                  <a:lnTo>
                    <a:pt x="23" y="278"/>
                  </a:lnTo>
                  <a:lnTo>
                    <a:pt x="22" y="279"/>
                  </a:lnTo>
                  <a:lnTo>
                    <a:pt x="22" y="284"/>
                  </a:lnTo>
                  <a:lnTo>
                    <a:pt x="25" y="288"/>
                  </a:lnTo>
                  <a:lnTo>
                    <a:pt x="26" y="293"/>
                  </a:lnTo>
                  <a:lnTo>
                    <a:pt x="27" y="294"/>
                  </a:lnTo>
                  <a:lnTo>
                    <a:pt x="73" y="292"/>
                  </a:lnTo>
                  <a:lnTo>
                    <a:pt x="75" y="293"/>
                  </a:lnTo>
                  <a:lnTo>
                    <a:pt x="80" y="293"/>
                  </a:lnTo>
                  <a:lnTo>
                    <a:pt x="80" y="301"/>
                  </a:lnTo>
                  <a:lnTo>
                    <a:pt x="83" y="305"/>
                  </a:lnTo>
                  <a:lnTo>
                    <a:pt x="96" y="304"/>
                  </a:lnTo>
                  <a:lnTo>
                    <a:pt x="98" y="305"/>
                  </a:lnTo>
                  <a:lnTo>
                    <a:pt x="102" y="305"/>
                  </a:lnTo>
                  <a:lnTo>
                    <a:pt x="104" y="306"/>
                  </a:lnTo>
                  <a:lnTo>
                    <a:pt x="104" y="311"/>
                  </a:lnTo>
                  <a:lnTo>
                    <a:pt x="107" y="314"/>
                  </a:lnTo>
                  <a:lnTo>
                    <a:pt x="113" y="315"/>
                  </a:lnTo>
                  <a:lnTo>
                    <a:pt x="119" y="320"/>
                  </a:lnTo>
                  <a:lnTo>
                    <a:pt x="127" y="319"/>
                  </a:lnTo>
                  <a:lnTo>
                    <a:pt x="131" y="323"/>
                  </a:lnTo>
                  <a:lnTo>
                    <a:pt x="138" y="323"/>
                  </a:lnTo>
                  <a:lnTo>
                    <a:pt x="140" y="325"/>
                  </a:lnTo>
                  <a:lnTo>
                    <a:pt x="140" y="327"/>
                  </a:lnTo>
                  <a:lnTo>
                    <a:pt x="142" y="329"/>
                  </a:lnTo>
                  <a:lnTo>
                    <a:pt x="151" y="329"/>
                  </a:lnTo>
                  <a:lnTo>
                    <a:pt x="157" y="331"/>
                  </a:lnTo>
                  <a:lnTo>
                    <a:pt x="172" y="344"/>
                  </a:lnTo>
                  <a:lnTo>
                    <a:pt x="176" y="344"/>
                  </a:lnTo>
                  <a:lnTo>
                    <a:pt x="177" y="341"/>
                  </a:lnTo>
                  <a:lnTo>
                    <a:pt x="177" y="339"/>
                  </a:lnTo>
                  <a:lnTo>
                    <a:pt x="179" y="337"/>
                  </a:lnTo>
                  <a:lnTo>
                    <a:pt x="182" y="337"/>
                  </a:lnTo>
                  <a:lnTo>
                    <a:pt x="185" y="334"/>
                  </a:lnTo>
                  <a:lnTo>
                    <a:pt x="189" y="333"/>
                  </a:lnTo>
                  <a:lnTo>
                    <a:pt x="190" y="332"/>
                  </a:lnTo>
                  <a:lnTo>
                    <a:pt x="193" y="332"/>
                  </a:lnTo>
                  <a:lnTo>
                    <a:pt x="195" y="330"/>
                  </a:lnTo>
                  <a:lnTo>
                    <a:pt x="199" y="330"/>
                  </a:lnTo>
                  <a:lnTo>
                    <a:pt x="201" y="333"/>
                  </a:lnTo>
                  <a:lnTo>
                    <a:pt x="204" y="332"/>
                  </a:lnTo>
                  <a:lnTo>
                    <a:pt x="208" y="336"/>
                  </a:lnTo>
                  <a:lnTo>
                    <a:pt x="212" y="337"/>
                  </a:lnTo>
                  <a:lnTo>
                    <a:pt x="214" y="335"/>
                  </a:lnTo>
                  <a:lnTo>
                    <a:pt x="231" y="353"/>
                  </a:lnTo>
                  <a:lnTo>
                    <a:pt x="236" y="358"/>
                  </a:lnTo>
                  <a:lnTo>
                    <a:pt x="240" y="358"/>
                  </a:lnTo>
                  <a:lnTo>
                    <a:pt x="244" y="360"/>
                  </a:lnTo>
                  <a:lnTo>
                    <a:pt x="247" y="360"/>
                  </a:lnTo>
                  <a:lnTo>
                    <a:pt x="248" y="361"/>
                  </a:lnTo>
                  <a:lnTo>
                    <a:pt x="255" y="361"/>
                  </a:lnTo>
                  <a:lnTo>
                    <a:pt x="257" y="359"/>
                  </a:lnTo>
                  <a:lnTo>
                    <a:pt x="255" y="336"/>
                  </a:lnTo>
                  <a:lnTo>
                    <a:pt x="260" y="326"/>
                  </a:lnTo>
                  <a:lnTo>
                    <a:pt x="260" y="317"/>
                  </a:lnTo>
                  <a:lnTo>
                    <a:pt x="261" y="315"/>
                  </a:lnTo>
                  <a:lnTo>
                    <a:pt x="260" y="296"/>
                  </a:lnTo>
                  <a:lnTo>
                    <a:pt x="261" y="295"/>
                  </a:lnTo>
                  <a:lnTo>
                    <a:pt x="262" y="292"/>
                  </a:lnTo>
                  <a:lnTo>
                    <a:pt x="269" y="292"/>
                  </a:lnTo>
                  <a:lnTo>
                    <a:pt x="280" y="298"/>
                  </a:lnTo>
                  <a:lnTo>
                    <a:pt x="283" y="300"/>
                  </a:lnTo>
                  <a:lnTo>
                    <a:pt x="291" y="303"/>
                  </a:lnTo>
                  <a:lnTo>
                    <a:pt x="298" y="310"/>
                  </a:lnTo>
                  <a:lnTo>
                    <a:pt x="300" y="310"/>
                  </a:lnTo>
                  <a:lnTo>
                    <a:pt x="307" y="315"/>
                  </a:lnTo>
                  <a:lnTo>
                    <a:pt x="313" y="320"/>
                  </a:lnTo>
                  <a:lnTo>
                    <a:pt x="314" y="320"/>
                  </a:lnTo>
                  <a:lnTo>
                    <a:pt x="321" y="326"/>
                  </a:lnTo>
                  <a:lnTo>
                    <a:pt x="329" y="330"/>
                  </a:lnTo>
                  <a:lnTo>
                    <a:pt x="344" y="312"/>
                  </a:lnTo>
                  <a:lnTo>
                    <a:pt x="347" y="311"/>
                  </a:lnTo>
                  <a:lnTo>
                    <a:pt x="358" y="319"/>
                  </a:lnTo>
                  <a:lnTo>
                    <a:pt x="359" y="317"/>
                  </a:lnTo>
                  <a:lnTo>
                    <a:pt x="360" y="318"/>
                  </a:lnTo>
                  <a:lnTo>
                    <a:pt x="364" y="316"/>
                  </a:lnTo>
                  <a:lnTo>
                    <a:pt x="371" y="308"/>
                  </a:lnTo>
                  <a:lnTo>
                    <a:pt x="375" y="307"/>
                  </a:lnTo>
                  <a:lnTo>
                    <a:pt x="381" y="312"/>
                  </a:lnTo>
                  <a:lnTo>
                    <a:pt x="382" y="315"/>
                  </a:lnTo>
                  <a:lnTo>
                    <a:pt x="406" y="337"/>
                  </a:lnTo>
                  <a:lnTo>
                    <a:pt x="409" y="342"/>
                  </a:lnTo>
                  <a:lnTo>
                    <a:pt x="415" y="346"/>
                  </a:lnTo>
                  <a:lnTo>
                    <a:pt x="415" y="348"/>
                  </a:lnTo>
                  <a:lnTo>
                    <a:pt x="422" y="354"/>
                  </a:lnTo>
                  <a:lnTo>
                    <a:pt x="424" y="357"/>
                  </a:lnTo>
                  <a:lnTo>
                    <a:pt x="429" y="362"/>
                  </a:lnTo>
                  <a:lnTo>
                    <a:pt x="430" y="364"/>
                  </a:lnTo>
                  <a:lnTo>
                    <a:pt x="437" y="369"/>
                  </a:lnTo>
                  <a:lnTo>
                    <a:pt x="437" y="372"/>
                  </a:lnTo>
                  <a:lnTo>
                    <a:pt x="441" y="372"/>
                  </a:lnTo>
                  <a:lnTo>
                    <a:pt x="441" y="373"/>
                  </a:lnTo>
                  <a:lnTo>
                    <a:pt x="454" y="378"/>
                  </a:lnTo>
                  <a:lnTo>
                    <a:pt x="455" y="373"/>
                  </a:lnTo>
                  <a:lnTo>
                    <a:pt x="454" y="372"/>
                  </a:lnTo>
                  <a:lnTo>
                    <a:pt x="453" y="365"/>
                  </a:lnTo>
                  <a:lnTo>
                    <a:pt x="452" y="364"/>
                  </a:lnTo>
                  <a:lnTo>
                    <a:pt x="452" y="362"/>
                  </a:lnTo>
                  <a:lnTo>
                    <a:pt x="453" y="360"/>
                  </a:lnTo>
                  <a:lnTo>
                    <a:pt x="456" y="360"/>
                  </a:lnTo>
                  <a:lnTo>
                    <a:pt x="458" y="363"/>
                  </a:lnTo>
                  <a:lnTo>
                    <a:pt x="460" y="363"/>
                  </a:lnTo>
                  <a:lnTo>
                    <a:pt x="469" y="373"/>
                  </a:lnTo>
                  <a:lnTo>
                    <a:pt x="469" y="374"/>
                  </a:lnTo>
                  <a:lnTo>
                    <a:pt x="475" y="379"/>
                  </a:lnTo>
                  <a:lnTo>
                    <a:pt x="477" y="379"/>
                  </a:lnTo>
                  <a:lnTo>
                    <a:pt x="482" y="382"/>
                  </a:lnTo>
                  <a:lnTo>
                    <a:pt x="484" y="388"/>
                  </a:lnTo>
                  <a:lnTo>
                    <a:pt x="488" y="395"/>
                  </a:lnTo>
                  <a:lnTo>
                    <a:pt x="492" y="396"/>
                  </a:lnTo>
                  <a:lnTo>
                    <a:pt x="494" y="398"/>
                  </a:lnTo>
                  <a:lnTo>
                    <a:pt x="495" y="397"/>
                  </a:lnTo>
                  <a:lnTo>
                    <a:pt x="501" y="402"/>
                  </a:lnTo>
                  <a:lnTo>
                    <a:pt x="504" y="402"/>
                  </a:lnTo>
                  <a:lnTo>
                    <a:pt x="510" y="405"/>
                  </a:lnTo>
                  <a:lnTo>
                    <a:pt x="534" y="425"/>
                  </a:lnTo>
                  <a:lnTo>
                    <a:pt x="536" y="425"/>
                  </a:lnTo>
                  <a:lnTo>
                    <a:pt x="543" y="432"/>
                  </a:lnTo>
                  <a:lnTo>
                    <a:pt x="544" y="432"/>
                  </a:lnTo>
                  <a:lnTo>
                    <a:pt x="556" y="440"/>
                  </a:lnTo>
                  <a:lnTo>
                    <a:pt x="559" y="436"/>
                  </a:lnTo>
                  <a:lnTo>
                    <a:pt x="561" y="431"/>
                  </a:lnTo>
                  <a:lnTo>
                    <a:pt x="565" y="425"/>
                  </a:lnTo>
                  <a:lnTo>
                    <a:pt x="571" y="425"/>
                  </a:lnTo>
                  <a:lnTo>
                    <a:pt x="573" y="426"/>
                  </a:lnTo>
                  <a:lnTo>
                    <a:pt x="572" y="427"/>
                  </a:lnTo>
                  <a:lnTo>
                    <a:pt x="574" y="429"/>
                  </a:lnTo>
                  <a:lnTo>
                    <a:pt x="573" y="433"/>
                  </a:lnTo>
                  <a:lnTo>
                    <a:pt x="575" y="435"/>
                  </a:lnTo>
                  <a:lnTo>
                    <a:pt x="575" y="445"/>
                  </a:lnTo>
                  <a:lnTo>
                    <a:pt x="574" y="446"/>
                  </a:lnTo>
                  <a:lnTo>
                    <a:pt x="586" y="455"/>
                  </a:lnTo>
                  <a:lnTo>
                    <a:pt x="587" y="455"/>
                  </a:lnTo>
                  <a:lnTo>
                    <a:pt x="601" y="466"/>
                  </a:lnTo>
                  <a:lnTo>
                    <a:pt x="602" y="465"/>
                  </a:lnTo>
                  <a:lnTo>
                    <a:pt x="606" y="469"/>
                  </a:lnTo>
                  <a:lnTo>
                    <a:pt x="607" y="481"/>
                  </a:lnTo>
                  <a:lnTo>
                    <a:pt x="605" y="482"/>
                  </a:lnTo>
                  <a:lnTo>
                    <a:pt x="604" y="486"/>
                  </a:lnTo>
                  <a:lnTo>
                    <a:pt x="603" y="487"/>
                  </a:lnTo>
                  <a:lnTo>
                    <a:pt x="603" y="490"/>
                  </a:lnTo>
                  <a:lnTo>
                    <a:pt x="612" y="499"/>
                  </a:lnTo>
                  <a:lnTo>
                    <a:pt x="612" y="500"/>
                  </a:lnTo>
                  <a:lnTo>
                    <a:pt x="617" y="504"/>
                  </a:lnTo>
                  <a:lnTo>
                    <a:pt x="637" y="550"/>
                  </a:lnTo>
                  <a:lnTo>
                    <a:pt x="634" y="556"/>
                  </a:lnTo>
                  <a:lnTo>
                    <a:pt x="630" y="560"/>
                  </a:lnTo>
                  <a:lnTo>
                    <a:pt x="630" y="562"/>
                  </a:lnTo>
                  <a:lnTo>
                    <a:pt x="629" y="564"/>
                  </a:lnTo>
                  <a:lnTo>
                    <a:pt x="629" y="572"/>
                  </a:lnTo>
                  <a:lnTo>
                    <a:pt x="628" y="574"/>
                  </a:lnTo>
                  <a:lnTo>
                    <a:pt x="628" y="579"/>
                  </a:lnTo>
                  <a:lnTo>
                    <a:pt x="627" y="580"/>
                  </a:lnTo>
                  <a:lnTo>
                    <a:pt x="618" y="582"/>
                  </a:lnTo>
                  <a:lnTo>
                    <a:pt x="616" y="583"/>
                  </a:lnTo>
                  <a:lnTo>
                    <a:pt x="617" y="589"/>
                  </a:lnTo>
                  <a:lnTo>
                    <a:pt x="615" y="590"/>
                  </a:lnTo>
                  <a:lnTo>
                    <a:pt x="616" y="600"/>
                  </a:lnTo>
                  <a:lnTo>
                    <a:pt x="606" y="605"/>
                  </a:lnTo>
                  <a:lnTo>
                    <a:pt x="599" y="605"/>
                  </a:lnTo>
                  <a:lnTo>
                    <a:pt x="597" y="607"/>
                  </a:lnTo>
                  <a:lnTo>
                    <a:pt x="595" y="609"/>
                  </a:lnTo>
                  <a:lnTo>
                    <a:pt x="594" y="608"/>
                  </a:lnTo>
                  <a:lnTo>
                    <a:pt x="591" y="611"/>
                  </a:lnTo>
                  <a:lnTo>
                    <a:pt x="589" y="611"/>
                  </a:lnTo>
                  <a:lnTo>
                    <a:pt x="586" y="615"/>
                  </a:lnTo>
                  <a:lnTo>
                    <a:pt x="586" y="617"/>
                  </a:lnTo>
                  <a:lnTo>
                    <a:pt x="585" y="618"/>
                  </a:lnTo>
                  <a:lnTo>
                    <a:pt x="585" y="623"/>
                  </a:lnTo>
                  <a:lnTo>
                    <a:pt x="590" y="632"/>
                  </a:lnTo>
                  <a:lnTo>
                    <a:pt x="586" y="638"/>
                  </a:lnTo>
                  <a:lnTo>
                    <a:pt x="584" y="638"/>
                  </a:lnTo>
                  <a:lnTo>
                    <a:pt x="572" y="645"/>
                  </a:lnTo>
                  <a:lnTo>
                    <a:pt x="572" y="644"/>
                  </a:lnTo>
                  <a:lnTo>
                    <a:pt x="570" y="647"/>
                  </a:lnTo>
                  <a:lnTo>
                    <a:pt x="561" y="652"/>
                  </a:lnTo>
                  <a:lnTo>
                    <a:pt x="558" y="656"/>
                  </a:lnTo>
                  <a:lnTo>
                    <a:pt x="557" y="661"/>
                  </a:lnTo>
                  <a:lnTo>
                    <a:pt x="555" y="663"/>
                  </a:lnTo>
                  <a:lnTo>
                    <a:pt x="552" y="664"/>
                  </a:lnTo>
                  <a:lnTo>
                    <a:pt x="549" y="666"/>
                  </a:lnTo>
                  <a:lnTo>
                    <a:pt x="550" y="672"/>
                  </a:lnTo>
                  <a:lnTo>
                    <a:pt x="560" y="679"/>
                  </a:lnTo>
                  <a:lnTo>
                    <a:pt x="568" y="686"/>
                  </a:lnTo>
                  <a:lnTo>
                    <a:pt x="573" y="692"/>
                  </a:lnTo>
                  <a:lnTo>
                    <a:pt x="578" y="696"/>
                  </a:lnTo>
                  <a:lnTo>
                    <a:pt x="576" y="699"/>
                  </a:lnTo>
                  <a:lnTo>
                    <a:pt x="571" y="702"/>
                  </a:lnTo>
                  <a:lnTo>
                    <a:pt x="565" y="702"/>
                  </a:lnTo>
                  <a:lnTo>
                    <a:pt x="564" y="704"/>
                  </a:lnTo>
                  <a:lnTo>
                    <a:pt x="561" y="711"/>
                  </a:lnTo>
                  <a:lnTo>
                    <a:pt x="558" y="713"/>
                  </a:lnTo>
                  <a:lnTo>
                    <a:pt x="556" y="713"/>
                  </a:lnTo>
                  <a:lnTo>
                    <a:pt x="552" y="717"/>
                  </a:lnTo>
                  <a:lnTo>
                    <a:pt x="551" y="716"/>
                  </a:lnTo>
                  <a:lnTo>
                    <a:pt x="549" y="718"/>
                  </a:lnTo>
                  <a:lnTo>
                    <a:pt x="527" y="707"/>
                  </a:lnTo>
                  <a:lnTo>
                    <a:pt x="527" y="705"/>
                  </a:lnTo>
                  <a:lnTo>
                    <a:pt x="525" y="705"/>
                  </a:lnTo>
                  <a:lnTo>
                    <a:pt x="522" y="703"/>
                  </a:lnTo>
                  <a:lnTo>
                    <a:pt x="508" y="697"/>
                  </a:lnTo>
                  <a:lnTo>
                    <a:pt x="505" y="697"/>
                  </a:lnTo>
                  <a:lnTo>
                    <a:pt x="500" y="694"/>
                  </a:lnTo>
                  <a:lnTo>
                    <a:pt x="494" y="692"/>
                  </a:lnTo>
                  <a:lnTo>
                    <a:pt x="489" y="694"/>
                  </a:lnTo>
                  <a:lnTo>
                    <a:pt x="482" y="703"/>
                  </a:lnTo>
                  <a:lnTo>
                    <a:pt x="482" y="711"/>
                  </a:lnTo>
                  <a:lnTo>
                    <a:pt x="493" y="727"/>
                  </a:lnTo>
                  <a:lnTo>
                    <a:pt x="493" y="729"/>
                  </a:lnTo>
                  <a:lnTo>
                    <a:pt x="505" y="740"/>
                  </a:lnTo>
                  <a:lnTo>
                    <a:pt x="507" y="747"/>
                  </a:lnTo>
                  <a:lnTo>
                    <a:pt x="509" y="751"/>
                  </a:lnTo>
                  <a:lnTo>
                    <a:pt x="515" y="753"/>
                  </a:lnTo>
                  <a:lnTo>
                    <a:pt x="525" y="753"/>
                  </a:lnTo>
                  <a:lnTo>
                    <a:pt x="526" y="751"/>
                  </a:lnTo>
                  <a:lnTo>
                    <a:pt x="530" y="751"/>
                  </a:lnTo>
                  <a:lnTo>
                    <a:pt x="537" y="757"/>
                  </a:lnTo>
                  <a:lnTo>
                    <a:pt x="537" y="765"/>
                  </a:lnTo>
                  <a:lnTo>
                    <a:pt x="541" y="768"/>
                  </a:lnTo>
                  <a:lnTo>
                    <a:pt x="546" y="764"/>
                  </a:lnTo>
                  <a:lnTo>
                    <a:pt x="549" y="760"/>
                  </a:lnTo>
                  <a:lnTo>
                    <a:pt x="553" y="764"/>
                  </a:lnTo>
                  <a:lnTo>
                    <a:pt x="554" y="774"/>
                  </a:lnTo>
                  <a:lnTo>
                    <a:pt x="549" y="785"/>
                  </a:lnTo>
                  <a:lnTo>
                    <a:pt x="549" y="795"/>
                  </a:lnTo>
                  <a:lnTo>
                    <a:pt x="553" y="798"/>
                  </a:lnTo>
                  <a:lnTo>
                    <a:pt x="561" y="790"/>
                  </a:lnTo>
                  <a:lnTo>
                    <a:pt x="563" y="790"/>
                  </a:lnTo>
                  <a:lnTo>
                    <a:pt x="564" y="789"/>
                  </a:lnTo>
                  <a:lnTo>
                    <a:pt x="567" y="787"/>
                  </a:lnTo>
                  <a:lnTo>
                    <a:pt x="570" y="782"/>
                  </a:lnTo>
                  <a:lnTo>
                    <a:pt x="572" y="780"/>
                  </a:lnTo>
                  <a:lnTo>
                    <a:pt x="585" y="776"/>
                  </a:lnTo>
                  <a:lnTo>
                    <a:pt x="591" y="768"/>
                  </a:lnTo>
                  <a:lnTo>
                    <a:pt x="591" y="762"/>
                  </a:lnTo>
                  <a:lnTo>
                    <a:pt x="587" y="757"/>
                  </a:lnTo>
                  <a:lnTo>
                    <a:pt x="586" y="755"/>
                  </a:lnTo>
                  <a:lnTo>
                    <a:pt x="585" y="755"/>
                  </a:lnTo>
                  <a:lnTo>
                    <a:pt x="582" y="750"/>
                  </a:lnTo>
                  <a:lnTo>
                    <a:pt x="582" y="748"/>
                  </a:lnTo>
                  <a:lnTo>
                    <a:pt x="578" y="744"/>
                  </a:lnTo>
                  <a:lnTo>
                    <a:pt x="579" y="742"/>
                  </a:lnTo>
                  <a:lnTo>
                    <a:pt x="576" y="737"/>
                  </a:lnTo>
                  <a:lnTo>
                    <a:pt x="581" y="730"/>
                  </a:lnTo>
                  <a:lnTo>
                    <a:pt x="582" y="728"/>
                  </a:lnTo>
                  <a:lnTo>
                    <a:pt x="587" y="728"/>
                  </a:lnTo>
                  <a:lnTo>
                    <a:pt x="592" y="722"/>
                  </a:lnTo>
                  <a:lnTo>
                    <a:pt x="601" y="721"/>
                  </a:lnTo>
                  <a:lnTo>
                    <a:pt x="613" y="705"/>
                  </a:lnTo>
                  <a:lnTo>
                    <a:pt x="615" y="705"/>
                  </a:lnTo>
                  <a:lnTo>
                    <a:pt x="618" y="707"/>
                  </a:lnTo>
                  <a:lnTo>
                    <a:pt x="623" y="708"/>
                  </a:lnTo>
                  <a:lnTo>
                    <a:pt x="624" y="710"/>
                  </a:lnTo>
                  <a:lnTo>
                    <a:pt x="626" y="709"/>
                  </a:lnTo>
                  <a:lnTo>
                    <a:pt x="627" y="712"/>
                  </a:lnTo>
                  <a:lnTo>
                    <a:pt x="630" y="716"/>
                  </a:lnTo>
                  <a:lnTo>
                    <a:pt x="633" y="716"/>
                  </a:lnTo>
                  <a:lnTo>
                    <a:pt x="636" y="718"/>
                  </a:lnTo>
                  <a:lnTo>
                    <a:pt x="637" y="728"/>
                  </a:lnTo>
                  <a:lnTo>
                    <a:pt x="636" y="730"/>
                  </a:lnTo>
                  <a:lnTo>
                    <a:pt x="636" y="736"/>
                  </a:lnTo>
                  <a:lnTo>
                    <a:pt x="637" y="736"/>
                  </a:lnTo>
                  <a:lnTo>
                    <a:pt x="639" y="744"/>
                  </a:lnTo>
                  <a:lnTo>
                    <a:pt x="640" y="744"/>
                  </a:lnTo>
                  <a:lnTo>
                    <a:pt x="641" y="746"/>
                  </a:lnTo>
                  <a:lnTo>
                    <a:pt x="645" y="752"/>
                  </a:lnTo>
                  <a:lnTo>
                    <a:pt x="655" y="751"/>
                  </a:lnTo>
                  <a:lnTo>
                    <a:pt x="657" y="749"/>
                  </a:lnTo>
                  <a:lnTo>
                    <a:pt x="658" y="749"/>
                  </a:lnTo>
                  <a:lnTo>
                    <a:pt x="660" y="751"/>
                  </a:lnTo>
                  <a:lnTo>
                    <a:pt x="662" y="751"/>
                  </a:lnTo>
                  <a:lnTo>
                    <a:pt x="665" y="755"/>
                  </a:lnTo>
                  <a:lnTo>
                    <a:pt x="671" y="754"/>
                  </a:lnTo>
                  <a:lnTo>
                    <a:pt x="673" y="755"/>
                  </a:lnTo>
                  <a:lnTo>
                    <a:pt x="684" y="755"/>
                  </a:lnTo>
                  <a:lnTo>
                    <a:pt x="688" y="757"/>
                  </a:lnTo>
                  <a:lnTo>
                    <a:pt x="694" y="756"/>
                  </a:lnTo>
                  <a:lnTo>
                    <a:pt x="696" y="757"/>
                  </a:lnTo>
                  <a:lnTo>
                    <a:pt x="698" y="757"/>
                  </a:lnTo>
                  <a:lnTo>
                    <a:pt x="701" y="759"/>
                  </a:lnTo>
                  <a:lnTo>
                    <a:pt x="701" y="764"/>
                  </a:lnTo>
                  <a:lnTo>
                    <a:pt x="704" y="767"/>
                  </a:lnTo>
                  <a:lnTo>
                    <a:pt x="707" y="772"/>
                  </a:lnTo>
                  <a:lnTo>
                    <a:pt x="707" y="775"/>
                  </a:lnTo>
                  <a:lnTo>
                    <a:pt x="712" y="782"/>
                  </a:lnTo>
                  <a:lnTo>
                    <a:pt x="712" y="784"/>
                  </a:lnTo>
                  <a:lnTo>
                    <a:pt x="718" y="794"/>
                  </a:lnTo>
                  <a:lnTo>
                    <a:pt x="719" y="810"/>
                  </a:lnTo>
                  <a:lnTo>
                    <a:pt x="712" y="818"/>
                  </a:lnTo>
                  <a:lnTo>
                    <a:pt x="731" y="831"/>
                  </a:lnTo>
                  <a:lnTo>
                    <a:pt x="737" y="833"/>
                  </a:lnTo>
                  <a:lnTo>
                    <a:pt x="748" y="835"/>
                  </a:lnTo>
                  <a:lnTo>
                    <a:pt x="749" y="836"/>
                  </a:lnTo>
                  <a:lnTo>
                    <a:pt x="752" y="836"/>
                  </a:lnTo>
                  <a:lnTo>
                    <a:pt x="757" y="838"/>
                  </a:lnTo>
                  <a:lnTo>
                    <a:pt x="777" y="838"/>
                  </a:lnTo>
                  <a:lnTo>
                    <a:pt x="779" y="835"/>
                  </a:lnTo>
                  <a:lnTo>
                    <a:pt x="781" y="835"/>
                  </a:lnTo>
                  <a:lnTo>
                    <a:pt x="784" y="831"/>
                  </a:lnTo>
                  <a:lnTo>
                    <a:pt x="786" y="830"/>
                  </a:lnTo>
                  <a:lnTo>
                    <a:pt x="788" y="828"/>
                  </a:lnTo>
                  <a:lnTo>
                    <a:pt x="787" y="826"/>
                  </a:lnTo>
                  <a:lnTo>
                    <a:pt x="789" y="826"/>
                  </a:lnTo>
                  <a:lnTo>
                    <a:pt x="789" y="821"/>
                  </a:lnTo>
                  <a:lnTo>
                    <a:pt x="790" y="821"/>
                  </a:lnTo>
                  <a:lnTo>
                    <a:pt x="792" y="815"/>
                  </a:lnTo>
                  <a:lnTo>
                    <a:pt x="797" y="815"/>
                  </a:lnTo>
                  <a:lnTo>
                    <a:pt x="799" y="816"/>
                  </a:lnTo>
                  <a:lnTo>
                    <a:pt x="803" y="816"/>
                  </a:lnTo>
                  <a:lnTo>
                    <a:pt x="805" y="817"/>
                  </a:lnTo>
                  <a:lnTo>
                    <a:pt x="811" y="816"/>
                  </a:lnTo>
                  <a:lnTo>
                    <a:pt x="811" y="814"/>
                  </a:lnTo>
                  <a:lnTo>
                    <a:pt x="813" y="814"/>
                  </a:lnTo>
                  <a:lnTo>
                    <a:pt x="814" y="813"/>
                  </a:lnTo>
                  <a:lnTo>
                    <a:pt x="816" y="813"/>
                  </a:lnTo>
                  <a:lnTo>
                    <a:pt x="817" y="811"/>
                  </a:lnTo>
                  <a:lnTo>
                    <a:pt x="819" y="810"/>
                  </a:lnTo>
                  <a:lnTo>
                    <a:pt x="819" y="801"/>
                  </a:lnTo>
                  <a:lnTo>
                    <a:pt x="821" y="794"/>
                  </a:lnTo>
                  <a:lnTo>
                    <a:pt x="819" y="792"/>
                  </a:lnTo>
                  <a:lnTo>
                    <a:pt x="813" y="790"/>
                  </a:lnTo>
                  <a:lnTo>
                    <a:pt x="810" y="787"/>
                  </a:lnTo>
                  <a:lnTo>
                    <a:pt x="807" y="782"/>
                  </a:lnTo>
                  <a:lnTo>
                    <a:pt x="807" y="780"/>
                  </a:lnTo>
                  <a:lnTo>
                    <a:pt x="812" y="774"/>
                  </a:lnTo>
                  <a:lnTo>
                    <a:pt x="814" y="773"/>
                  </a:lnTo>
                  <a:lnTo>
                    <a:pt x="819" y="767"/>
                  </a:lnTo>
                  <a:lnTo>
                    <a:pt x="821" y="762"/>
                  </a:lnTo>
                  <a:lnTo>
                    <a:pt x="824" y="759"/>
                  </a:lnTo>
                  <a:lnTo>
                    <a:pt x="833" y="758"/>
                  </a:lnTo>
                  <a:lnTo>
                    <a:pt x="839" y="763"/>
                  </a:lnTo>
                  <a:lnTo>
                    <a:pt x="845" y="760"/>
                  </a:lnTo>
                  <a:lnTo>
                    <a:pt x="855" y="760"/>
                  </a:lnTo>
                  <a:lnTo>
                    <a:pt x="858" y="762"/>
                  </a:lnTo>
                  <a:lnTo>
                    <a:pt x="860" y="762"/>
                  </a:lnTo>
                  <a:lnTo>
                    <a:pt x="861" y="764"/>
                  </a:lnTo>
                  <a:lnTo>
                    <a:pt x="861" y="755"/>
                  </a:lnTo>
                  <a:lnTo>
                    <a:pt x="861" y="752"/>
                  </a:lnTo>
                  <a:lnTo>
                    <a:pt x="857" y="746"/>
                  </a:lnTo>
                  <a:lnTo>
                    <a:pt x="855" y="725"/>
                  </a:lnTo>
                  <a:lnTo>
                    <a:pt x="857" y="724"/>
                  </a:lnTo>
                  <a:lnTo>
                    <a:pt x="858" y="718"/>
                  </a:lnTo>
                  <a:lnTo>
                    <a:pt x="863" y="708"/>
                  </a:lnTo>
                  <a:lnTo>
                    <a:pt x="863" y="704"/>
                  </a:lnTo>
                  <a:lnTo>
                    <a:pt x="870" y="704"/>
                  </a:lnTo>
                  <a:lnTo>
                    <a:pt x="872" y="702"/>
                  </a:lnTo>
                  <a:lnTo>
                    <a:pt x="872" y="700"/>
                  </a:lnTo>
                  <a:lnTo>
                    <a:pt x="863" y="692"/>
                  </a:lnTo>
                  <a:lnTo>
                    <a:pt x="857" y="690"/>
                  </a:lnTo>
                  <a:lnTo>
                    <a:pt x="855" y="689"/>
                  </a:lnTo>
                  <a:lnTo>
                    <a:pt x="852" y="689"/>
                  </a:lnTo>
                  <a:lnTo>
                    <a:pt x="850" y="688"/>
                  </a:lnTo>
                  <a:lnTo>
                    <a:pt x="847" y="688"/>
                  </a:lnTo>
                  <a:lnTo>
                    <a:pt x="846" y="682"/>
                  </a:lnTo>
                  <a:lnTo>
                    <a:pt x="849" y="678"/>
                  </a:lnTo>
                  <a:lnTo>
                    <a:pt x="849" y="676"/>
                  </a:lnTo>
                  <a:lnTo>
                    <a:pt x="854" y="672"/>
                  </a:lnTo>
                  <a:lnTo>
                    <a:pt x="860" y="659"/>
                  </a:lnTo>
                  <a:lnTo>
                    <a:pt x="855" y="653"/>
                  </a:lnTo>
                  <a:lnTo>
                    <a:pt x="854" y="646"/>
                  </a:lnTo>
                  <a:lnTo>
                    <a:pt x="857" y="643"/>
                  </a:lnTo>
                  <a:lnTo>
                    <a:pt x="860" y="640"/>
                  </a:lnTo>
                  <a:lnTo>
                    <a:pt x="885" y="638"/>
                  </a:lnTo>
                  <a:lnTo>
                    <a:pt x="894" y="645"/>
                  </a:lnTo>
                  <a:lnTo>
                    <a:pt x="899" y="648"/>
                  </a:lnTo>
                  <a:lnTo>
                    <a:pt x="905" y="654"/>
                  </a:lnTo>
                  <a:lnTo>
                    <a:pt x="908" y="654"/>
                  </a:lnTo>
                  <a:lnTo>
                    <a:pt x="909" y="653"/>
                  </a:lnTo>
                  <a:lnTo>
                    <a:pt x="916" y="652"/>
                  </a:lnTo>
                  <a:lnTo>
                    <a:pt x="917" y="651"/>
                  </a:lnTo>
                  <a:lnTo>
                    <a:pt x="932" y="650"/>
                  </a:lnTo>
                  <a:lnTo>
                    <a:pt x="933" y="649"/>
                  </a:lnTo>
                  <a:lnTo>
                    <a:pt x="944" y="649"/>
                  </a:lnTo>
                  <a:lnTo>
                    <a:pt x="946" y="647"/>
                  </a:lnTo>
                  <a:lnTo>
                    <a:pt x="946" y="642"/>
                  </a:lnTo>
                  <a:lnTo>
                    <a:pt x="936" y="627"/>
                  </a:lnTo>
                  <a:lnTo>
                    <a:pt x="943" y="624"/>
                  </a:lnTo>
                  <a:lnTo>
                    <a:pt x="946" y="624"/>
                  </a:lnTo>
                  <a:lnTo>
                    <a:pt x="947" y="626"/>
                  </a:lnTo>
                  <a:lnTo>
                    <a:pt x="959" y="625"/>
                  </a:lnTo>
                  <a:lnTo>
                    <a:pt x="960" y="624"/>
                  </a:lnTo>
                  <a:lnTo>
                    <a:pt x="969" y="623"/>
                  </a:lnTo>
                  <a:lnTo>
                    <a:pt x="970" y="622"/>
                  </a:lnTo>
                  <a:lnTo>
                    <a:pt x="993" y="621"/>
                  </a:lnTo>
                  <a:lnTo>
                    <a:pt x="999" y="616"/>
                  </a:lnTo>
                  <a:lnTo>
                    <a:pt x="998" y="607"/>
                  </a:lnTo>
                  <a:lnTo>
                    <a:pt x="995" y="602"/>
                  </a:lnTo>
                  <a:lnTo>
                    <a:pt x="995" y="598"/>
                  </a:lnTo>
                  <a:lnTo>
                    <a:pt x="992" y="593"/>
                  </a:lnTo>
                  <a:lnTo>
                    <a:pt x="992" y="588"/>
                  </a:lnTo>
                  <a:lnTo>
                    <a:pt x="990" y="588"/>
                  </a:lnTo>
                  <a:lnTo>
                    <a:pt x="990" y="574"/>
                  </a:lnTo>
                  <a:lnTo>
                    <a:pt x="992" y="571"/>
                  </a:lnTo>
                  <a:lnTo>
                    <a:pt x="994" y="571"/>
                  </a:lnTo>
                  <a:lnTo>
                    <a:pt x="996" y="568"/>
                  </a:lnTo>
                  <a:lnTo>
                    <a:pt x="1000" y="565"/>
                  </a:lnTo>
                  <a:lnTo>
                    <a:pt x="1000" y="563"/>
                  </a:lnTo>
                  <a:lnTo>
                    <a:pt x="1001" y="561"/>
                  </a:lnTo>
                  <a:lnTo>
                    <a:pt x="1000" y="544"/>
                  </a:lnTo>
                  <a:lnTo>
                    <a:pt x="1001" y="542"/>
                  </a:lnTo>
                  <a:lnTo>
                    <a:pt x="1001" y="532"/>
                  </a:lnTo>
                  <a:lnTo>
                    <a:pt x="997" y="529"/>
                  </a:lnTo>
                  <a:lnTo>
                    <a:pt x="993" y="529"/>
                  </a:lnTo>
                  <a:lnTo>
                    <a:pt x="989" y="527"/>
                  </a:lnTo>
                  <a:lnTo>
                    <a:pt x="984" y="526"/>
                  </a:lnTo>
                  <a:lnTo>
                    <a:pt x="977" y="521"/>
                  </a:lnTo>
                  <a:lnTo>
                    <a:pt x="973" y="520"/>
                  </a:lnTo>
                  <a:lnTo>
                    <a:pt x="968" y="516"/>
                  </a:lnTo>
                  <a:lnTo>
                    <a:pt x="966" y="516"/>
                  </a:lnTo>
                  <a:lnTo>
                    <a:pt x="964" y="515"/>
                  </a:lnTo>
                  <a:lnTo>
                    <a:pt x="959" y="514"/>
                  </a:lnTo>
                  <a:lnTo>
                    <a:pt x="945" y="505"/>
                  </a:lnTo>
                  <a:lnTo>
                    <a:pt x="943" y="502"/>
                  </a:lnTo>
                  <a:lnTo>
                    <a:pt x="940" y="503"/>
                  </a:lnTo>
                  <a:lnTo>
                    <a:pt x="937" y="500"/>
                  </a:lnTo>
                  <a:lnTo>
                    <a:pt x="934" y="500"/>
                  </a:lnTo>
                  <a:lnTo>
                    <a:pt x="932" y="498"/>
                  </a:lnTo>
                  <a:lnTo>
                    <a:pt x="931" y="499"/>
                  </a:lnTo>
                  <a:lnTo>
                    <a:pt x="930" y="498"/>
                  </a:lnTo>
                  <a:lnTo>
                    <a:pt x="922" y="497"/>
                  </a:lnTo>
                  <a:lnTo>
                    <a:pt x="921" y="496"/>
                  </a:lnTo>
                  <a:lnTo>
                    <a:pt x="919" y="496"/>
                  </a:lnTo>
                  <a:lnTo>
                    <a:pt x="915" y="493"/>
                  </a:lnTo>
                  <a:lnTo>
                    <a:pt x="908" y="490"/>
                  </a:lnTo>
                  <a:lnTo>
                    <a:pt x="907" y="481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26" name="Freeform 17"/>
            <p:cNvSpPr/>
            <p:nvPr/>
          </p:nvSpPr>
          <p:spPr bwMode="auto">
            <a:xfrm>
              <a:off x="3677374" y="649399"/>
              <a:ext cx="2859088" cy="2659062"/>
            </a:xfrm>
            <a:custGeom>
              <a:avLst/>
              <a:gdLst>
                <a:gd name="T0" fmla="*/ 2147483647 w 1562"/>
                <a:gd name="T1" fmla="*/ 2147483647 h 1394"/>
                <a:gd name="T2" fmla="*/ 2147483647 w 1562"/>
                <a:gd name="T3" fmla="*/ 2147483647 h 1394"/>
                <a:gd name="T4" fmla="*/ 2147483647 w 1562"/>
                <a:gd name="T5" fmla="*/ 2147483647 h 1394"/>
                <a:gd name="T6" fmla="*/ 2147483647 w 1562"/>
                <a:gd name="T7" fmla="*/ 2147483647 h 1394"/>
                <a:gd name="T8" fmla="*/ 2147483647 w 1562"/>
                <a:gd name="T9" fmla="*/ 2147483647 h 1394"/>
                <a:gd name="T10" fmla="*/ 2147483647 w 1562"/>
                <a:gd name="T11" fmla="*/ 2147483647 h 1394"/>
                <a:gd name="T12" fmla="*/ 2147483647 w 1562"/>
                <a:gd name="T13" fmla="*/ 2147483647 h 1394"/>
                <a:gd name="T14" fmla="*/ 2147483647 w 1562"/>
                <a:gd name="T15" fmla="*/ 2147483647 h 1394"/>
                <a:gd name="T16" fmla="*/ 2147483647 w 1562"/>
                <a:gd name="T17" fmla="*/ 2147483647 h 1394"/>
                <a:gd name="T18" fmla="*/ 2147483647 w 1562"/>
                <a:gd name="T19" fmla="*/ 2147483647 h 1394"/>
                <a:gd name="T20" fmla="*/ 2147483647 w 1562"/>
                <a:gd name="T21" fmla="*/ 2147483647 h 1394"/>
                <a:gd name="T22" fmla="*/ 2147483647 w 1562"/>
                <a:gd name="T23" fmla="*/ 2147483647 h 1394"/>
                <a:gd name="T24" fmla="*/ 2147483647 w 1562"/>
                <a:gd name="T25" fmla="*/ 2147483647 h 1394"/>
                <a:gd name="T26" fmla="*/ 2147483647 w 1562"/>
                <a:gd name="T27" fmla="*/ 2147483647 h 1394"/>
                <a:gd name="T28" fmla="*/ 2147483647 w 1562"/>
                <a:gd name="T29" fmla="*/ 2147483647 h 1394"/>
                <a:gd name="T30" fmla="*/ 2147483647 w 1562"/>
                <a:gd name="T31" fmla="*/ 2147483647 h 1394"/>
                <a:gd name="T32" fmla="*/ 2147483647 w 1562"/>
                <a:gd name="T33" fmla="*/ 2147483647 h 1394"/>
                <a:gd name="T34" fmla="*/ 2147483647 w 1562"/>
                <a:gd name="T35" fmla="*/ 2147483647 h 1394"/>
                <a:gd name="T36" fmla="*/ 2147483647 w 1562"/>
                <a:gd name="T37" fmla="*/ 2147483647 h 1394"/>
                <a:gd name="T38" fmla="*/ 2147483647 w 1562"/>
                <a:gd name="T39" fmla="*/ 2147483647 h 1394"/>
                <a:gd name="T40" fmla="*/ 2147483647 w 1562"/>
                <a:gd name="T41" fmla="*/ 2147483647 h 1394"/>
                <a:gd name="T42" fmla="*/ 2147483647 w 1562"/>
                <a:gd name="T43" fmla="*/ 2147483647 h 1394"/>
                <a:gd name="T44" fmla="*/ 2147483647 w 1562"/>
                <a:gd name="T45" fmla="*/ 2147483647 h 1394"/>
                <a:gd name="T46" fmla="*/ 2147483647 w 1562"/>
                <a:gd name="T47" fmla="*/ 2147483647 h 1394"/>
                <a:gd name="T48" fmla="*/ 2147483647 w 1562"/>
                <a:gd name="T49" fmla="*/ 2147483647 h 1394"/>
                <a:gd name="T50" fmla="*/ 2147483647 w 1562"/>
                <a:gd name="T51" fmla="*/ 2147483647 h 1394"/>
                <a:gd name="T52" fmla="*/ 2147483647 w 1562"/>
                <a:gd name="T53" fmla="*/ 2147483647 h 1394"/>
                <a:gd name="T54" fmla="*/ 2147483647 w 1562"/>
                <a:gd name="T55" fmla="*/ 2147483647 h 1394"/>
                <a:gd name="T56" fmla="*/ 2147483647 w 1562"/>
                <a:gd name="T57" fmla="*/ 2147483647 h 1394"/>
                <a:gd name="T58" fmla="*/ 2147483647 w 1562"/>
                <a:gd name="T59" fmla="*/ 2147483647 h 1394"/>
                <a:gd name="T60" fmla="*/ 2147483647 w 1562"/>
                <a:gd name="T61" fmla="*/ 2147483647 h 1394"/>
                <a:gd name="T62" fmla="*/ 2147483647 w 1562"/>
                <a:gd name="T63" fmla="*/ 2147483647 h 1394"/>
                <a:gd name="T64" fmla="*/ 2147483647 w 1562"/>
                <a:gd name="T65" fmla="*/ 2147483647 h 1394"/>
                <a:gd name="T66" fmla="*/ 2147483647 w 1562"/>
                <a:gd name="T67" fmla="*/ 2147483647 h 1394"/>
                <a:gd name="T68" fmla="*/ 2147483647 w 1562"/>
                <a:gd name="T69" fmla="*/ 2147483647 h 1394"/>
                <a:gd name="T70" fmla="*/ 2147483647 w 1562"/>
                <a:gd name="T71" fmla="*/ 2147483647 h 1394"/>
                <a:gd name="T72" fmla="*/ 2147483647 w 1562"/>
                <a:gd name="T73" fmla="*/ 2147483647 h 1394"/>
                <a:gd name="T74" fmla="*/ 2147483647 w 1562"/>
                <a:gd name="T75" fmla="*/ 2147483647 h 1394"/>
                <a:gd name="T76" fmla="*/ 2147483647 w 1562"/>
                <a:gd name="T77" fmla="*/ 2147483647 h 1394"/>
                <a:gd name="T78" fmla="*/ 2147483647 w 1562"/>
                <a:gd name="T79" fmla="*/ 2147483647 h 1394"/>
                <a:gd name="T80" fmla="*/ 2147483647 w 1562"/>
                <a:gd name="T81" fmla="*/ 2147483647 h 1394"/>
                <a:gd name="T82" fmla="*/ 2147483647 w 1562"/>
                <a:gd name="T83" fmla="*/ 2147483647 h 1394"/>
                <a:gd name="T84" fmla="*/ 2147483647 w 1562"/>
                <a:gd name="T85" fmla="*/ 2147483647 h 1394"/>
                <a:gd name="T86" fmla="*/ 2147483647 w 1562"/>
                <a:gd name="T87" fmla="*/ 2147483647 h 1394"/>
                <a:gd name="T88" fmla="*/ 2147483647 w 1562"/>
                <a:gd name="T89" fmla="*/ 2147483647 h 1394"/>
                <a:gd name="T90" fmla="*/ 2147483647 w 1562"/>
                <a:gd name="T91" fmla="*/ 2147483647 h 1394"/>
                <a:gd name="T92" fmla="*/ 2147483647 w 1562"/>
                <a:gd name="T93" fmla="*/ 2147483647 h 1394"/>
                <a:gd name="T94" fmla="*/ 2147483647 w 1562"/>
                <a:gd name="T95" fmla="*/ 2147483647 h 1394"/>
                <a:gd name="T96" fmla="*/ 2147483647 w 1562"/>
                <a:gd name="T97" fmla="*/ 2147483647 h 1394"/>
                <a:gd name="T98" fmla="*/ 2147483647 w 1562"/>
                <a:gd name="T99" fmla="*/ 2147483647 h 1394"/>
                <a:gd name="T100" fmla="*/ 2147483647 w 1562"/>
                <a:gd name="T101" fmla="*/ 2147483647 h 1394"/>
                <a:gd name="T102" fmla="*/ 2147483647 w 1562"/>
                <a:gd name="T103" fmla="*/ 2147483647 h 1394"/>
                <a:gd name="T104" fmla="*/ 2147483647 w 1562"/>
                <a:gd name="T105" fmla="*/ 2147483647 h 1394"/>
                <a:gd name="T106" fmla="*/ 2147483647 w 1562"/>
                <a:gd name="T107" fmla="*/ 2147483647 h 1394"/>
                <a:gd name="T108" fmla="*/ 2147483647 w 1562"/>
                <a:gd name="T109" fmla="*/ 2147483647 h 1394"/>
                <a:gd name="T110" fmla="*/ 2147483647 w 1562"/>
                <a:gd name="T111" fmla="*/ 2147483647 h 1394"/>
                <a:gd name="T112" fmla="*/ 2147483647 w 1562"/>
                <a:gd name="T113" fmla="*/ 2147483647 h 1394"/>
                <a:gd name="T114" fmla="*/ 2147483647 w 1562"/>
                <a:gd name="T115" fmla="*/ 2147483647 h 1394"/>
                <a:gd name="T116" fmla="*/ 2147483647 w 1562"/>
                <a:gd name="T117" fmla="*/ 2147483647 h 1394"/>
                <a:gd name="T118" fmla="*/ 2147483647 w 1562"/>
                <a:gd name="T119" fmla="*/ 2147483647 h 1394"/>
                <a:gd name="T120" fmla="*/ 2147483647 w 1562"/>
                <a:gd name="T121" fmla="*/ 2147483647 h 1394"/>
                <a:gd name="T122" fmla="*/ 2147483647 w 1562"/>
                <a:gd name="T123" fmla="*/ 2147483647 h 1394"/>
                <a:gd name="T124" fmla="*/ 2147483647 w 1562"/>
                <a:gd name="T125" fmla="*/ 2147483647 h 139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562"/>
                <a:gd name="T190" fmla="*/ 0 h 1394"/>
                <a:gd name="T191" fmla="*/ 1562 w 1562"/>
                <a:gd name="T192" fmla="*/ 1394 h 139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562" h="1394">
                  <a:moveTo>
                    <a:pt x="404" y="1394"/>
                  </a:moveTo>
                  <a:lnTo>
                    <a:pt x="398" y="1388"/>
                  </a:lnTo>
                  <a:lnTo>
                    <a:pt x="398" y="1386"/>
                  </a:lnTo>
                  <a:lnTo>
                    <a:pt x="393" y="1383"/>
                  </a:lnTo>
                  <a:lnTo>
                    <a:pt x="393" y="1381"/>
                  </a:lnTo>
                  <a:lnTo>
                    <a:pt x="380" y="1372"/>
                  </a:lnTo>
                  <a:lnTo>
                    <a:pt x="377" y="1371"/>
                  </a:lnTo>
                  <a:lnTo>
                    <a:pt x="375" y="1369"/>
                  </a:lnTo>
                  <a:lnTo>
                    <a:pt x="373" y="1369"/>
                  </a:lnTo>
                  <a:lnTo>
                    <a:pt x="364" y="1361"/>
                  </a:lnTo>
                  <a:lnTo>
                    <a:pt x="362" y="1361"/>
                  </a:lnTo>
                  <a:lnTo>
                    <a:pt x="361" y="1357"/>
                  </a:lnTo>
                  <a:lnTo>
                    <a:pt x="362" y="1356"/>
                  </a:lnTo>
                  <a:lnTo>
                    <a:pt x="362" y="1349"/>
                  </a:lnTo>
                  <a:lnTo>
                    <a:pt x="363" y="1345"/>
                  </a:lnTo>
                  <a:lnTo>
                    <a:pt x="366" y="1343"/>
                  </a:lnTo>
                  <a:lnTo>
                    <a:pt x="366" y="1341"/>
                  </a:lnTo>
                  <a:lnTo>
                    <a:pt x="368" y="1338"/>
                  </a:lnTo>
                  <a:lnTo>
                    <a:pt x="368" y="1337"/>
                  </a:lnTo>
                  <a:lnTo>
                    <a:pt x="371" y="1334"/>
                  </a:lnTo>
                  <a:lnTo>
                    <a:pt x="372" y="1328"/>
                  </a:lnTo>
                  <a:lnTo>
                    <a:pt x="370" y="1327"/>
                  </a:lnTo>
                  <a:lnTo>
                    <a:pt x="370" y="1322"/>
                  </a:lnTo>
                  <a:lnTo>
                    <a:pt x="369" y="1322"/>
                  </a:lnTo>
                  <a:lnTo>
                    <a:pt x="368" y="1317"/>
                  </a:lnTo>
                  <a:lnTo>
                    <a:pt x="374" y="1314"/>
                  </a:lnTo>
                  <a:lnTo>
                    <a:pt x="376" y="1314"/>
                  </a:lnTo>
                  <a:lnTo>
                    <a:pt x="377" y="1313"/>
                  </a:lnTo>
                  <a:lnTo>
                    <a:pt x="381" y="1313"/>
                  </a:lnTo>
                  <a:lnTo>
                    <a:pt x="387" y="1309"/>
                  </a:lnTo>
                  <a:lnTo>
                    <a:pt x="389" y="1309"/>
                  </a:lnTo>
                  <a:lnTo>
                    <a:pt x="391" y="1307"/>
                  </a:lnTo>
                  <a:lnTo>
                    <a:pt x="392" y="1307"/>
                  </a:lnTo>
                  <a:lnTo>
                    <a:pt x="396" y="1300"/>
                  </a:lnTo>
                  <a:lnTo>
                    <a:pt x="400" y="1295"/>
                  </a:lnTo>
                  <a:lnTo>
                    <a:pt x="403" y="1290"/>
                  </a:lnTo>
                  <a:lnTo>
                    <a:pt x="405" y="1288"/>
                  </a:lnTo>
                  <a:lnTo>
                    <a:pt x="404" y="1286"/>
                  </a:lnTo>
                  <a:lnTo>
                    <a:pt x="408" y="1283"/>
                  </a:lnTo>
                  <a:lnTo>
                    <a:pt x="409" y="1279"/>
                  </a:lnTo>
                  <a:lnTo>
                    <a:pt x="416" y="1266"/>
                  </a:lnTo>
                  <a:lnTo>
                    <a:pt x="407" y="1253"/>
                  </a:lnTo>
                  <a:lnTo>
                    <a:pt x="407" y="1240"/>
                  </a:lnTo>
                  <a:lnTo>
                    <a:pt x="402" y="1235"/>
                  </a:lnTo>
                  <a:lnTo>
                    <a:pt x="388" y="1236"/>
                  </a:lnTo>
                  <a:lnTo>
                    <a:pt x="387" y="1237"/>
                  </a:lnTo>
                  <a:lnTo>
                    <a:pt x="380" y="1238"/>
                  </a:lnTo>
                  <a:lnTo>
                    <a:pt x="376" y="1241"/>
                  </a:lnTo>
                  <a:lnTo>
                    <a:pt x="374" y="1241"/>
                  </a:lnTo>
                  <a:lnTo>
                    <a:pt x="374" y="1242"/>
                  </a:lnTo>
                  <a:lnTo>
                    <a:pt x="370" y="1244"/>
                  </a:lnTo>
                  <a:lnTo>
                    <a:pt x="367" y="1247"/>
                  </a:lnTo>
                  <a:lnTo>
                    <a:pt x="358" y="1251"/>
                  </a:lnTo>
                  <a:lnTo>
                    <a:pt x="356" y="1254"/>
                  </a:lnTo>
                  <a:lnTo>
                    <a:pt x="347" y="1259"/>
                  </a:lnTo>
                  <a:lnTo>
                    <a:pt x="345" y="1259"/>
                  </a:lnTo>
                  <a:lnTo>
                    <a:pt x="342" y="1262"/>
                  </a:lnTo>
                  <a:lnTo>
                    <a:pt x="339" y="1261"/>
                  </a:lnTo>
                  <a:lnTo>
                    <a:pt x="338" y="1264"/>
                  </a:lnTo>
                  <a:lnTo>
                    <a:pt x="336" y="1263"/>
                  </a:lnTo>
                  <a:lnTo>
                    <a:pt x="334" y="1264"/>
                  </a:lnTo>
                  <a:lnTo>
                    <a:pt x="331" y="1264"/>
                  </a:lnTo>
                  <a:lnTo>
                    <a:pt x="328" y="1261"/>
                  </a:lnTo>
                  <a:lnTo>
                    <a:pt x="324" y="1260"/>
                  </a:lnTo>
                  <a:lnTo>
                    <a:pt x="319" y="1261"/>
                  </a:lnTo>
                  <a:lnTo>
                    <a:pt x="317" y="1259"/>
                  </a:lnTo>
                  <a:lnTo>
                    <a:pt x="312" y="1259"/>
                  </a:lnTo>
                  <a:lnTo>
                    <a:pt x="306" y="1251"/>
                  </a:lnTo>
                  <a:lnTo>
                    <a:pt x="301" y="1252"/>
                  </a:lnTo>
                  <a:lnTo>
                    <a:pt x="299" y="1253"/>
                  </a:lnTo>
                  <a:lnTo>
                    <a:pt x="299" y="1255"/>
                  </a:lnTo>
                  <a:lnTo>
                    <a:pt x="297" y="1257"/>
                  </a:lnTo>
                  <a:lnTo>
                    <a:pt x="282" y="1259"/>
                  </a:lnTo>
                  <a:lnTo>
                    <a:pt x="280" y="1260"/>
                  </a:lnTo>
                  <a:lnTo>
                    <a:pt x="266" y="1261"/>
                  </a:lnTo>
                  <a:lnTo>
                    <a:pt x="270" y="1270"/>
                  </a:lnTo>
                  <a:lnTo>
                    <a:pt x="274" y="1273"/>
                  </a:lnTo>
                  <a:lnTo>
                    <a:pt x="276" y="1273"/>
                  </a:lnTo>
                  <a:lnTo>
                    <a:pt x="281" y="1275"/>
                  </a:lnTo>
                  <a:lnTo>
                    <a:pt x="282" y="1277"/>
                  </a:lnTo>
                  <a:lnTo>
                    <a:pt x="281" y="1279"/>
                  </a:lnTo>
                  <a:lnTo>
                    <a:pt x="268" y="1296"/>
                  </a:lnTo>
                  <a:lnTo>
                    <a:pt x="253" y="1296"/>
                  </a:lnTo>
                  <a:lnTo>
                    <a:pt x="249" y="1291"/>
                  </a:lnTo>
                  <a:lnTo>
                    <a:pt x="236" y="1286"/>
                  </a:lnTo>
                  <a:lnTo>
                    <a:pt x="223" y="1271"/>
                  </a:lnTo>
                  <a:lnTo>
                    <a:pt x="212" y="1270"/>
                  </a:lnTo>
                  <a:lnTo>
                    <a:pt x="205" y="1265"/>
                  </a:lnTo>
                  <a:lnTo>
                    <a:pt x="208" y="1261"/>
                  </a:lnTo>
                  <a:lnTo>
                    <a:pt x="206" y="1237"/>
                  </a:lnTo>
                  <a:lnTo>
                    <a:pt x="202" y="1235"/>
                  </a:lnTo>
                  <a:lnTo>
                    <a:pt x="190" y="1235"/>
                  </a:lnTo>
                  <a:lnTo>
                    <a:pt x="186" y="1233"/>
                  </a:lnTo>
                  <a:lnTo>
                    <a:pt x="185" y="1229"/>
                  </a:lnTo>
                  <a:lnTo>
                    <a:pt x="186" y="1226"/>
                  </a:lnTo>
                  <a:lnTo>
                    <a:pt x="184" y="1224"/>
                  </a:lnTo>
                  <a:lnTo>
                    <a:pt x="176" y="1224"/>
                  </a:lnTo>
                  <a:lnTo>
                    <a:pt x="174" y="1214"/>
                  </a:lnTo>
                  <a:lnTo>
                    <a:pt x="171" y="1210"/>
                  </a:lnTo>
                  <a:lnTo>
                    <a:pt x="163" y="1209"/>
                  </a:lnTo>
                  <a:lnTo>
                    <a:pt x="150" y="1199"/>
                  </a:lnTo>
                  <a:lnTo>
                    <a:pt x="149" y="1199"/>
                  </a:lnTo>
                  <a:lnTo>
                    <a:pt x="143" y="1195"/>
                  </a:lnTo>
                  <a:lnTo>
                    <a:pt x="139" y="1195"/>
                  </a:lnTo>
                  <a:lnTo>
                    <a:pt x="137" y="1194"/>
                  </a:lnTo>
                  <a:lnTo>
                    <a:pt x="129" y="1193"/>
                  </a:lnTo>
                  <a:lnTo>
                    <a:pt x="126" y="1190"/>
                  </a:lnTo>
                  <a:lnTo>
                    <a:pt x="130" y="1186"/>
                  </a:lnTo>
                  <a:lnTo>
                    <a:pt x="132" y="1186"/>
                  </a:lnTo>
                  <a:lnTo>
                    <a:pt x="134" y="1184"/>
                  </a:lnTo>
                  <a:lnTo>
                    <a:pt x="134" y="1182"/>
                  </a:lnTo>
                  <a:lnTo>
                    <a:pt x="144" y="1171"/>
                  </a:lnTo>
                  <a:lnTo>
                    <a:pt x="147" y="1170"/>
                  </a:lnTo>
                  <a:lnTo>
                    <a:pt x="156" y="1159"/>
                  </a:lnTo>
                  <a:lnTo>
                    <a:pt x="159" y="1158"/>
                  </a:lnTo>
                  <a:lnTo>
                    <a:pt x="169" y="1145"/>
                  </a:lnTo>
                  <a:lnTo>
                    <a:pt x="169" y="1143"/>
                  </a:lnTo>
                  <a:lnTo>
                    <a:pt x="172" y="1141"/>
                  </a:lnTo>
                  <a:lnTo>
                    <a:pt x="172" y="1139"/>
                  </a:lnTo>
                  <a:lnTo>
                    <a:pt x="175" y="1133"/>
                  </a:lnTo>
                  <a:lnTo>
                    <a:pt x="174" y="1128"/>
                  </a:lnTo>
                  <a:lnTo>
                    <a:pt x="172" y="1127"/>
                  </a:lnTo>
                  <a:lnTo>
                    <a:pt x="168" y="1118"/>
                  </a:lnTo>
                  <a:lnTo>
                    <a:pt x="164" y="1115"/>
                  </a:lnTo>
                  <a:lnTo>
                    <a:pt x="151" y="1109"/>
                  </a:lnTo>
                  <a:lnTo>
                    <a:pt x="130" y="1110"/>
                  </a:lnTo>
                  <a:lnTo>
                    <a:pt x="128" y="1112"/>
                  </a:lnTo>
                  <a:lnTo>
                    <a:pt x="110" y="1113"/>
                  </a:lnTo>
                  <a:lnTo>
                    <a:pt x="102" y="1116"/>
                  </a:lnTo>
                  <a:lnTo>
                    <a:pt x="98" y="1116"/>
                  </a:lnTo>
                  <a:lnTo>
                    <a:pt x="89" y="1122"/>
                  </a:lnTo>
                  <a:lnTo>
                    <a:pt x="85" y="1128"/>
                  </a:lnTo>
                  <a:lnTo>
                    <a:pt x="83" y="1128"/>
                  </a:lnTo>
                  <a:lnTo>
                    <a:pt x="78" y="1133"/>
                  </a:lnTo>
                  <a:lnTo>
                    <a:pt x="75" y="1135"/>
                  </a:lnTo>
                  <a:lnTo>
                    <a:pt x="72" y="1138"/>
                  </a:lnTo>
                  <a:lnTo>
                    <a:pt x="66" y="1138"/>
                  </a:lnTo>
                  <a:lnTo>
                    <a:pt x="65" y="1137"/>
                  </a:lnTo>
                  <a:lnTo>
                    <a:pt x="61" y="1137"/>
                  </a:lnTo>
                  <a:lnTo>
                    <a:pt x="60" y="1136"/>
                  </a:lnTo>
                  <a:lnTo>
                    <a:pt x="56" y="1136"/>
                  </a:lnTo>
                  <a:lnTo>
                    <a:pt x="54" y="1135"/>
                  </a:lnTo>
                  <a:lnTo>
                    <a:pt x="54" y="1130"/>
                  </a:lnTo>
                  <a:lnTo>
                    <a:pt x="55" y="1128"/>
                  </a:lnTo>
                  <a:lnTo>
                    <a:pt x="55" y="1126"/>
                  </a:lnTo>
                  <a:lnTo>
                    <a:pt x="56" y="1124"/>
                  </a:lnTo>
                  <a:lnTo>
                    <a:pt x="56" y="1120"/>
                  </a:lnTo>
                  <a:lnTo>
                    <a:pt x="57" y="1118"/>
                  </a:lnTo>
                  <a:lnTo>
                    <a:pt x="57" y="1110"/>
                  </a:lnTo>
                  <a:lnTo>
                    <a:pt x="50" y="1101"/>
                  </a:lnTo>
                  <a:lnTo>
                    <a:pt x="42" y="1094"/>
                  </a:lnTo>
                  <a:lnTo>
                    <a:pt x="42" y="1092"/>
                  </a:lnTo>
                  <a:lnTo>
                    <a:pt x="34" y="1083"/>
                  </a:lnTo>
                  <a:lnTo>
                    <a:pt x="34" y="1082"/>
                  </a:lnTo>
                  <a:lnTo>
                    <a:pt x="25" y="1073"/>
                  </a:lnTo>
                  <a:lnTo>
                    <a:pt x="25" y="1070"/>
                  </a:lnTo>
                  <a:lnTo>
                    <a:pt x="17" y="1062"/>
                  </a:lnTo>
                  <a:lnTo>
                    <a:pt x="16" y="1059"/>
                  </a:lnTo>
                  <a:lnTo>
                    <a:pt x="32" y="1042"/>
                  </a:lnTo>
                  <a:lnTo>
                    <a:pt x="30" y="1035"/>
                  </a:lnTo>
                  <a:lnTo>
                    <a:pt x="29" y="1035"/>
                  </a:lnTo>
                  <a:lnTo>
                    <a:pt x="28" y="1032"/>
                  </a:lnTo>
                  <a:lnTo>
                    <a:pt x="27" y="1030"/>
                  </a:lnTo>
                  <a:lnTo>
                    <a:pt x="27" y="1026"/>
                  </a:lnTo>
                  <a:lnTo>
                    <a:pt x="25" y="1025"/>
                  </a:lnTo>
                  <a:lnTo>
                    <a:pt x="22" y="1014"/>
                  </a:lnTo>
                  <a:lnTo>
                    <a:pt x="21" y="1013"/>
                  </a:lnTo>
                  <a:lnTo>
                    <a:pt x="21" y="1010"/>
                  </a:lnTo>
                  <a:lnTo>
                    <a:pt x="19" y="1009"/>
                  </a:lnTo>
                  <a:lnTo>
                    <a:pt x="19" y="1005"/>
                  </a:lnTo>
                  <a:lnTo>
                    <a:pt x="18" y="1004"/>
                  </a:lnTo>
                  <a:lnTo>
                    <a:pt x="14" y="993"/>
                  </a:lnTo>
                  <a:lnTo>
                    <a:pt x="13" y="992"/>
                  </a:lnTo>
                  <a:lnTo>
                    <a:pt x="13" y="989"/>
                  </a:lnTo>
                  <a:lnTo>
                    <a:pt x="11" y="988"/>
                  </a:lnTo>
                  <a:lnTo>
                    <a:pt x="11" y="984"/>
                  </a:lnTo>
                  <a:lnTo>
                    <a:pt x="8" y="979"/>
                  </a:lnTo>
                  <a:lnTo>
                    <a:pt x="8" y="975"/>
                  </a:lnTo>
                  <a:lnTo>
                    <a:pt x="7" y="975"/>
                  </a:lnTo>
                  <a:lnTo>
                    <a:pt x="5" y="968"/>
                  </a:lnTo>
                  <a:lnTo>
                    <a:pt x="3" y="967"/>
                  </a:lnTo>
                  <a:lnTo>
                    <a:pt x="2" y="959"/>
                  </a:lnTo>
                  <a:lnTo>
                    <a:pt x="0" y="957"/>
                  </a:lnTo>
                  <a:lnTo>
                    <a:pt x="2" y="946"/>
                  </a:lnTo>
                  <a:lnTo>
                    <a:pt x="11" y="948"/>
                  </a:lnTo>
                  <a:lnTo>
                    <a:pt x="27" y="952"/>
                  </a:lnTo>
                  <a:lnTo>
                    <a:pt x="45" y="958"/>
                  </a:lnTo>
                  <a:lnTo>
                    <a:pt x="58" y="961"/>
                  </a:lnTo>
                  <a:lnTo>
                    <a:pt x="71" y="964"/>
                  </a:lnTo>
                  <a:lnTo>
                    <a:pt x="72" y="964"/>
                  </a:lnTo>
                  <a:lnTo>
                    <a:pt x="73" y="964"/>
                  </a:lnTo>
                  <a:lnTo>
                    <a:pt x="74" y="964"/>
                  </a:lnTo>
                  <a:lnTo>
                    <a:pt x="75" y="964"/>
                  </a:lnTo>
                  <a:lnTo>
                    <a:pt x="89" y="965"/>
                  </a:lnTo>
                  <a:lnTo>
                    <a:pt x="113" y="968"/>
                  </a:lnTo>
                  <a:lnTo>
                    <a:pt x="142" y="972"/>
                  </a:lnTo>
                  <a:lnTo>
                    <a:pt x="144" y="972"/>
                  </a:lnTo>
                  <a:lnTo>
                    <a:pt x="145" y="972"/>
                  </a:lnTo>
                  <a:lnTo>
                    <a:pt x="146" y="972"/>
                  </a:lnTo>
                  <a:lnTo>
                    <a:pt x="148" y="972"/>
                  </a:lnTo>
                  <a:lnTo>
                    <a:pt x="150" y="972"/>
                  </a:lnTo>
                  <a:lnTo>
                    <a:pt x="152" y="972"/>
                  </a:lnTo>
                  <a:lnTo>
                    <a:pt x="155" y="972"/>
                  </a:lnTo>
                  <a:lnTo>
                    <a:pt x="159" y="971"/>
                  </a:lnTo>
                  <a:lnTo>
                    <a:pt x="164" y="971"/>
                  </a:lnTo>
                  <a:lnTo>
                    <a:pt x="170" y="971"/>
                  </a:lnTo>
                  <a:lnTo>
                    <a:pt x="177" y="970"/>
                  </a:lnTo>
                  <a:lnTo>
                    <a:pt x="184" y="970"/>
                  </a:lnTo>
                  <a:lnTo>
                    <a:pt x="191" y="969"/>
                  </a:lnTo>
                  <a:lnTo>
                    <a:pt x="197" y="969"/>
                  </a:lnTo>
                  <a:lnTo>
                    <a:pt x="204" y="969"/>
                  </a:lnTo>
                  <a:lnTo>
                    <a:pt x="210" y="969"/>
                  </a:lnTo>
                  <a:lnTo>
                    <a:pt x="214" y="969"/>
                  </a:lnTo>
                  <a:lnTo>
                    <a:pt x="218" y="969"/>
                  </a:lnTo>
                  <a:lnTo>
                    <a:pt x="221" y="969"/>
                  </a:lnTo>
                  <a:lnTo>
                    <a:pt x="224" y="969"/>
                  </a:lnTo>
                  <a:lnTo>
                    <a:pt x="226" y="969"/>
                  </a:lnTo>
                  <a:lnTo>
                    <a:pt x="227" y="970"/>
                  </a:lnTo>
                  <a:lnTo>
                    <a:pt x="228" y="970"/>
                  </a:lnTo>
                  <a:lnTo>
                    <a:pt x="229" y="970"/>
                  </a:lnTo>
                  <a:lnTo>
                    <a:pt x="230" y="970"/>
                  </a:lnTo>
                  <a:lnTo>
                    <a:pt x="232" y="971"/>
                  </a:lnTo>
                  <a:lnTo>
                    <a:pt x="234" y="972"/>
                  </a:lnTo>
                  <a:lnTo>
                    <a:pt x="235" y="972"/>
                  </a:lnTo>
                  <a:lnTo>
                    <a:pt x="236" y="973"/>
                  </a:lnTo>
                  <a:lnTo>
                    <a:pt x="237" y="974"/>
                  </a:lnTo>
                  <a:lnTo>
                    <a:pt x="238" y="974"/>
                  </a:lnTo>
                  <a:lnTo>
                    <a:pt x="239" y="974"/>
                  </a:lnTo>
                  <a:lnTo>
                    <a:pt x="239" y="975"/>
                  </a:lnTo>
                  <a:lnTo>
                    <a:pt x="240" y="975"/>
                  </a:lnTo>
                  <a:lnTo>
                    <a:pt x="241" y="975"/>
                  </a:lnTo>
                  <a:lnTo>
                    <a:pt x="242" y="975"/>
                  </a:lnTo>
                  <a:lnTo>
                    <a:pt x="243" y="976"/>
                  </a:lnTo>
                  <a:lnTo>
                    <a:pt x="244" y="976"/>
                  </a:lnTo>
                  <a:lnTo>
                    <a:pt x="245" y="976"/>
                  </a:lnTo>
                  <a:lnTo>
                    <a:pt x="246" y="976"/>
                  </a:lnTo>
                  <a:lnTo>
                    <a:pt x="259" y="980"/>
                  </a:lnTo>
                  <a:lnTo>
                    <a:pt x="260" y="980"/>
                  </a:lnTo>
                  <a:lnTo>
                    <a:pt x="261" y="981"/>
                  </a:lnTo>
                  <a:lnTo>
                    <a:pt x="262" y="981"/>
                  </a:lnTo>
                  <a:lnTo>
                    <a:pt x="263" y="981"/>
                  </a:lnTo>
                  <a:lnTo>
                    <a:pt x="269" y="983"/>
                  </a:lnTo>
                  <a:lnTo>
                    <a:pt x="270" y="983"/>
                  </a:lnTo>
                  <a:lnTo>
                    <a:pt x="271" y="983"/>
                  </a:lnTo>
                  <a:lnTo>
                    <a:pt x="272" y="983"/>
                  </a:lnTo>
                  <a:lnTo>
                    <a:pt x="273" y="984"/>
                  </a:lnTo>
                  <a:lnTo>
                    <a:pt x="274" y="984"/>
                  </a:lnTo>
                  <a:lnTo>
                    <a:pt x="275" y="984"/>
                  </a:lnTo>
                  <a:lnTo>
                    <a:pt x="275" y="985"/>
                  </a:lnTo>
                  <a:lnTo>
                    <a:pt x="276" y="985"/>
                  </a:lnTo>
                  <a:lnTo>
                    <a:pt x="277" y="986"/>
                  </a:lnTo>
                  <a:lnTo>
                    <a:pt x="278" y="987"/>
                  </a:lnTo>
                  <a:lnTo>
                    <a:pt x="279" y="987"/>
                  </a:lnTo>
                  <a:lnTo>
                    <a:pt x="280" y="988"/>
                  </a:lnTo>
                  <a:lnTo>
                    <a:pt x="281" y="988"/>
                  </a:lnTo>
                  <a:lnTo>
                    <a:pt x="282" y="989"/>
                  </a:lnTo>
                  <a:lnTo>
                    <a:pt x="283" y="989"/>
                  </a:lnTo>
                  <a:lnTo>
                    <a:pt x="284" y="990"/>
                  </a:lnTo>
                  <a:lnTo>
                    <a:pt x="285" y="990"/>
                  </a:lnTo>
                  <a:lnTo>
                    <a:pt x="287" y="991"/>
                  </a:lnTo>
                  <a:lnTo>
                    <a:pt x="294" y="1004"/>
                  </a:lnTo>
                  <a:lnTo>
                    <a:pt x="299" y="1011"/>
                  </a:lnTo>
                  <a:lnTo>
                    <a:pt x="299" y="1012"/>
                  </a:lnTo>
                  <a:lnTo>
                    <a:pt x="299" y="1013"/>
                  </a:lnTo>
                  <a:lnTo>
                    <a:pt x="300" y="1013"/>
                  </a:lnTo>
                  <a:lnTo>
                    <a:pt x="301" y="1013"/>
                  </a:lnTo>
                  <a:lnTo>
                    <a:pt x="302" y="1013"/>
                  </a:lnTo>
                  <a:lnTo>
                    <a:pt x="303" y="1014"/>
                  </a:lnTo>
                  <a:lnTo>
                    <a:pt x="307" y="1014"/>
                  </a:lnTo>
                  <a:lnTo>
                    <a:pt x="309" y="1014"/>
                  </a:lnTo>
                  <a:lnTo>
                    <a:pt x="312" y="1015"/>
                  </a:lnTo>
                  <a:lnTo>
                    <a:pt x="314" y="1015"/>
                  </a:lnTo>
                  <a:lnTo>
                    <a:pt x="316" y="1016"/>
                  </a:lnTo>
                  <a:lnTo>
                    <a:pt x="319" y="1016"/>
                  </a:lnTo>
                  <a:lnTo>
                    <a:pt x="321" y="1016"/>
                  </a:lnTo>
                  <a:lnTo>
                    <a:pt x="323" y="1016"/>
                  </a:lnTo>
                  <a:lnTo>
                    <a:pt x="324" y="1017"/>
                  </a:lnTo>
                  <a:lnTo>
                    <a:pt x="326" y="1017"/>
                  </a:lnTo>
                  <a:lnTo>
                    <a:pt x="327" y="1017"/>
                  </a:lnTo>
                  <a:lnTo>
                    <a:pt x="328" y="1017"/>
                  </a:lnTo>
                  <a:lnTo>
                    <a:pt x="329" y="1017"/>
                  </a:lnTo>
                  <a:lnTo>
                    <a:pt x="330" y="1017"/>
                  </a:lnTo>
                  <a:lnTo>
                    <a:pt x="331" y="1017"/>
                  </a:lnTo>
                  <a:lnTo>
                    <a:pt x="335" y="1019"/>
                  </a:lnTo>
                  <a:lnTo>
                    <a:pt x="336" y="1020"/>
                  </a:lnTo>
                  <a:lnTo>
                    <a:pt x="337" y="1021"/>
                  </a:lnTo>
                  <a:lnTo>
                    <a:pt x="338" y="1021"/>
                  </a:lnTo>
                  <a:lnTo>
                    <a:pt x="340" y="1022"/>
                  </a:lnTo>
                  <a:lnTo>
                    <a:pt x="341" y="1023"/>
                  </a:lnTo>
                  <a:lnTo>
                    <a:pt x="342" y="1024"/>
                  </a:lnTo>
                  <a:lnTo>
                    <a:pt x="344" y="1024"/>
                  </a:lnTo>
                  <a:lnTo>
                    <a:pt x="345" y="1025"/>
                  </a:lnTo>
                  <a:lnTo>
                    <a:pt x="346" y="1026"/>
                  </a:lnTo>
                  <a:lnTo>
                    <a:pt x="347" y="1026"/>
                  </a:lnTo>
                  <a:lnTo>
                    <a:pt x="348" y="1026"/>
                  </a:lnTo>
                  <a:lnTo>
                    <a:pt x="349" y="1027"/>
                  </a:lnTo>
                  <a:lnTo>
                    <a:pt x="350" y="1027"/>
                  </a:lnTo>
                  <a:lnTo>
                    <a:pt x="351" y="1028"/>
                  </a:lnTo>
                  <a:lnTo>
                    <a:pt x="352" y="1028"/>
                  </a:lnTo>
                  <a:lnTo>
                    <a:pt x="352" y="1029"/>
                  </a:lnTo>
                  <a:lnTo>
                    <a:pt x="364" y="1034"/>
                  </a:lnTo>
                  <a:lnTo>
                    <a:pt x="365" y="1035"/>
                  </a:lnTo>
                  <a:lnTo>
                    <a:pt x="366" y="1035"/>
                  </a:lnTo>
                  <a:lnTo>
                    <a:pt x="367" y="1036"/>
                  </a:lnTo>
                  <a:lnTo>
                    <a:pt x="368" y="1036"/>
                  </a:lnTo>
                  <a:lnTo>
                    <a:pt x="378" y="1042"/>
                  </a:lnTo>
                  <a:lnTo>
                    <a:pt x="381" y="1043"/>
                  </a:lnTo>
                  <a:lnTo>
                    <a:pt x="382" y="1044"/>
                  </a:lnTo>
                  <a:lnTo>
                    <a:pt x="384" y="1045"/>
                  </a:lnTo>
                  <a:lnTo>
                    <a:pt x="385" y="1045"/>
                  </a:lnTo>
                  <a:lnTo>
                    <a:pt x="387" y="1046"/>
                  </a:lnTo>
                  <a:lnTo>
                    <a:pt x="389" y="1047"/>
                  </a:lnTo>
                  <a:lnTo>
                    <a:pt x="391" y="1047"/>
                  </a:lnTo>
                  <a:lnTo>
                    <a:pt x="393" y="1048"/>
                  </a:lnTo>
                  <a:lnTo>
                    <a:pt x="394" y="1049"/>
                  </a:lnTo>
                  <a:lnTo>
                    <a:pt x="396" y="1049"/>
                  </a:lnTo>
                  <a:lnTo>
                    <a:pt x="398" y="1049"/>
                  </a:lnTo>
                  <a:lnTo>
                    <a:pt x="399" y="1049"/>
                  </a:lnTo>
                  <a:lnTo>
                    <a:pt x="401" y="1049"/>
                  </a:lnTo>
                  <a:lnTo>
                    <a:pt x="402" y="1049"/>
                  </a:lnTo>
                  <a:lnTo>
                    <a:pt x="403" y="1049"/>
                  </a:lnTo>
                  <a:lnTo>
                    <a:pt x="404" y="1049"/>
                  </a:lnTo>
                  <a:lnTo>
                    <a:pt x="406" y="1049"/>
                  </a:lnTo>
                  <a:lnTo>
                    <a:pt x="419" y="1046"/>
                  </a:lnTo>
                  <a:lnTo>
                    <a:pt x="420" y="1045"/>
                  </a:lnTo>
                  <a:lnTo>
                    <a:pt x="421" y="1045"/>
                  </a:lnTo>
                  <a:lnTo>
                    <a:pt x="422" y="1045"/>
                  </a:lnTo>
                  <a:lnTo>
                    <a:pt x="429" y="1046"/>
                  </a:lnTo>
                  <a:lnTo>
                    <a:pt x="430" y="1046"/>
                  </a:lnTo>
                  <a:lnTo>
                    <a:pt x="431" y="1046"/>
                  </a:lnTo>
                  <a:lnTo>
                    <a:pt x="432" y="1046"/>
                  </a:lnTo>
                  <a:lnTo>
                    <a:pt x="440" y="1045"/>
                  </a:lnTo>
                  <a:lnTo>
                    <a:pt x="441" y="1045"/>
                  </a:lnTo>
                  <a:lnTo>
                    <a:pt x="442" y="1045"/>
                  </a:lnTo>
                  <a:lnTo>
                    <a:pt x="442" y="1046"/>
                  </a:lnTo>
                  <a:lnTo>
                    <a:pt x="443" y="1046"/>
                  </a:lnTo>
                  <a:lnTo>
                    <a:pt x="443" y="1047"/>
                  </a:lnTo>
                  <a:lnTo>
                    <a:pt x="443" y="1048"/>
                  </a:lnTo>
                  <a:lnTo>
                    <a:pt x="444" y="1049"/>
                  </a:lnTo>
                  <a:lnTo>
                    <a:pt x="444" y="1050"/>
                  </a:lnTo>
                  <a:lnTo>
                    <a:pt x="445" y="1052"/>
                  </a:lnTo>
                  <a:lnTo>
                    <a:pt x="446" y="1053"/>
                  </a:lnTo>
                  <a:lnTo>
                    <a:pt x="447" y="1055"/>
                  </a:lnTo>
                  <a:lnTo>
                    <a:pt x="448" y="1056"/>
                  </a:lnTo>
                  <a:lnTo>
                    <a:pt x="450" y="1057"/>
                  </a:lnTo>
                  <a:lnTo>
                    <a:pt x="452" y="1058"/>
                  </a:lnTo>
                  <a:lnTo>
                    <a:pt x="454" y="1059"/>
                  </a:lnTo>
                  <a:lnTo>
                    <a:pt x="456" y="1060"/>
                  </a:lnTo>
                  <a:lnTo>
                    <a:pt x="459" y="1060"/>
                  </a:lnTo>
                  <a:lnTo>
                    <a:pt x="462" y="1061"/>
                  </a:lnTo>
                  <a:lnTo>
                    <a:pt x="465" y="1060"/>
                  </a:lnTo>
                  <a:lnTo>
                    <a:pt x="468" y="1060"/>
                  </a:lnTo>
                  <a:lnTo>
                    <a:pt x="472" y="1059"/>
                  </a:lnTo>
                  <a:lnTo>
                    <a:pt x="476" y="1058"/>
                  </a:lnTo>
                  <a:lnTo>
                    <a:pt x="480" y="1056"/>
                  </a:lnTo>
                  <a:lnTo>
                    <a:pt x="485" y="1054"/>
                  </a:lnTo>
                  <a:lnTo>
                    <a:pt x="489" y="1052"/>
                  </a:lnTo>
                  <a:lnTo>
                    <a:pt x="494" y="1049"/>
                  </a:lnTo>
                  <a:lnTo>
                    <a:pt x="498" y="1047"/>
                  </a:lnTo>
                  <a:lnTo>
                    <a:pt x="502" y="1045"/>
                  </a:lnTo>
                  <a:lnTo>
                    <a:pt x="506" y="1042"/>
                  </a:lnTo>
                  <a:lnTo>
                    <a:pt x="509" y="1040"/>
                  </a:lnTo>
                  <a:lnTo>
                    <a:pt x="511" y="1039"/>
                  </a:lnTo>
                  <a:lnTo>
                    <a:pt x="513" y="1038"/>
                  </a:lnTo>
                  <a:lnTo>
                    <a:pt x="514" y="1037"/>
                  </a:lnTo>
                  <a:lnTo>
                    <a:pt x="516" y="1036"/>
                  </a:lnTo>
                  <a:lnTo>
                    <a:pt x="517" y="1035"/>
                  </a:lnTo>
                  <a:lnTo>
                    <a:pt x="518" y="1035"/>
                  </a:lnTo>
                  <a:lnTo>
                    <a:pt x="520" y="1034"/>
                  </a:lnTo>
                  <a:lnTo>
                    <a:pt x="521" y="1033"/>
                  </a:lnTo>
                  <a:lnTo>
                    <a:pt x="550" y="1018"/>
                  </a:lnTo>
                  <a:lnTo>
                    <a:pt x="560" y="1012"/>
                  </a:lnTo>
                  <a:lnTo>
                    <a:pt x="574" y="1011"/>
                  </a:lnTo>
                  <a:lnTo>
                    <a:pt x="588" y="1004"/>
                  </a:lnTo>
                  <a:lnTo>
                    <a:pt x="590" y="1003"/>
                  </a:lnTo>
                  <a:lnTo>
                    <a:pt x="590" y="1002"/>
                  </a:lnTo>
                  <a:lnTo>
                    <a:pt x="591" y="1002"/>
                  </a:lnTo>
                  <a:lnTo>
                    <a:pt x="592" y="1001"/>
                  </a:lnTo>
                  <a:lnTo>
                    <a:pt x="593" y="1001"/>
                  </a:lnTo>
                  <a:lnTo>
                    <a:pt x="594" y="1001"/>
                  </a:lnTo>
                  <a:lnTo>
                    <a:pt x="595" y="1000"/>
                  </a:lnTo>
                  <a:lnTo>
                    <a:pt x="596" y="1000"/>
                  </a:lnTo>
                  <a:lnTo>
                    <a:pt x="598" y="999"/>
                  </a:lnTo>
                  <a:lnTo>
                    <a:pt x="599" y="999"/>
                  </a:lnTo>
                  <a:lnTo>
                    <a:pt x="601" y="999"/>
                  </a:lnTo>
                  <a:lnTo>
                    <a:pt x="602" y="999"/>
                  </a:lnTo>
                  <a:lnTo>
                    <a:pt x="604" y="999"/>
                  </a:lnTo>
                  <a:lnTo>
                    <a:pt x="605" y="999"/>
                  </a:lnTo>
                  <a:lnTo>
                    <a:pt x="606" y="1000"/>
                  </a:lnTo>
                  <a:lnTo>
                    <a:pt x="607" y="1000"/>
                  </a:lnTo>
                  <a:lnTo>
                    <a:pt x="609" y="1000"/>
                  </a:lnTo>
                  <a:lnTo>
                    <a:pt x="611" y="1000"/>
                  </a:lnTo>
                  <a:lnTo>
                    <a:pt x="613" y="1000"/>
                  </a:lnTo>
                  <a:lnTo>
                    <a:pt x="614" y="1000"/>
                  </a:lnTo>
                  <a:lnTo>
                    <a:pt x="615" y="1000"/>
                  </a:lnTo>
                  <a:lnTo>
                    <a:pt x="616" y="1000"/>
                  </a:lnTo>
                  <a:lnTo>
                    <a:pt x="617" y="1000"/>
                  </a:lnTo>
                  <a:lnTo>
                    <a:pt x="618" y="1000"/>
                  </a:lnTo>
                  <a:lnTo>
                    <a:pt x="619" y="1000"/>
                  </a:lnTo>
                  <a:lnTo>
                    <a:pt x="621" y="1000"/>
                  </a:lnTo>
                  <a:lnTo>
                    <a:pt x="622" y="1000"/>
                  </a:lnTo>
                  <a:lnTo>
                    <a:pt x="623" y="999"/>
                  </a:lnTo>
                  <a:lnTo>
                    <a:pt x="624" y="999"/>
                  </a:lnTo>
                  <a:lnTo>
                    <a:pt x="625" y="999"/>
                  </a:lnTo>
                  <a:lnTo>
                    <a:pt x="626" y="999"/>
                  </a:lnTo>
                  <a:lnTo>
                    <a:pt x="627" y="999"/>
                  </a:lnTo>
                  <a:lnTo>
                    <a:pt x="628" y="999"/>
                  </a:lnTo>
                  <a:lnTo>
                    <a:pt x="629" y="999"/>
                  </a:lnTo>
                  <a:lnTo>
                    <a:pt x="630" y="999"/>
                  </a:lnTo>
                  <a:lnTo>
                    <a:pt x="631" y="999"/>
                  </a:lnTo>
                  <a:lnTo>
                    <a:pt x="632" y="999"/>
                  </a:lnTo>
                  <a:lnTo>
                    <a:pt x="633" y="999"/>
                  </a:lnTo>
                  <a:lnTo>
                    <a:pt x="634" y="998"/>
                  </a:lnTo>
                  <a:lnTo>
                    <a:pt x="635" y="998"/>
                  </a:lnTo>
                  <a:lnTo>
                    <a:pt x="636" y="998"/>
                  </a:lnTo>
                  <a:lnTo>
                    <a:pt x="637" y="997"/>
                  </a:lnTo>
                  <a:lnTo>
                    <a:pt x="638" y="997"/>
                  </a:lnTo>
                  <a:lnTo>
                    <a:pt x="638" y="996"/>
                  </a:lnTo>
                  <a:lnTo>
                    <a:pt x="639" y="996"/>
                  </a:lnTo>
                  <a:lnTo>
                    <a:pt x="640" y="996"/>
                  </a:lnTo>
                  <a:lnTo>
                    <a:pt x="641" y="996"/>
                  </a:lnTo>
                  <a:lnTo>
                    <a:pt x="641" y="995"/>
                  </a:lnTo>
                  <a:lnTo>
                    <a:pt x="642" y="995"/>
                  </a:lnTo>
                  <a:lnTo>
                    <a:pt x="643" y="995"/>
                  </a:lnTo>
                  <a:lnTo>
                    <a:pt x="652" y="993"/>
                  </a:lnTo>
                  <a:lnTo>
                    <a:pt x="653" y="993"/>
                  </a:lnTo>
                  <a:lnTo>
                    <a:pt x="654" y="993"/>
                  </a:lnTo>
                  <a:lnTo>
                    <a:pt x="655" y="993"/>
                  </a:lnTo>
                  <a:lnTo>
                    <a:pt x="656" y="993"/>
                  </a:lnTo>
                  <a:lnTo>
                    <a:pt x="667" y="992"/>
                  </a:lnTo>
                  <a:lnTo>
                    <a:pt x="668" y="992"/>
                  </a:lnTo>
                  <a:lnTo>
                    <a:pt x="669" y="991"/>
                  </a:lnTo>
                  <a:lnTo>
                    <a:pt x="670" y="991"/>
                  </a:lnTo>
                  <a:lnTo>
                    <a:pt x="671" y="992"/>
                  </a:lnTo>
                  <a:lnTo>
                    <a:pt x="672" y="992"/>
                  </a:lnTo>
                  <a:lnTo>
                    <a:pt x="684" y="994"/>
                  </a:lnTo>
                  <a:lnTo>
                    <a:pt x="685" y="994"/>
                  </a:lnTo>
                  <a:lnTo>
                    <a:pt x="686" y="994"/>
                  </a:lnTo>
                  <a:lnTo>
                    <a:pt x="687" y="994"/>
                  </a:lnTo>
                  <a:lnTo>
                    <a:pt x="692" y="996"/>
                  </a:lnTo>
                  <a:lnTo>
                    <a:pt x="693" y="996"/>
                  </a:lnTo>
                  <a:lnTo>
                    <a:pt x="694" y="996"/>
                  </a:lnTo>
                  <a:lnTo>
                    <a:pt x="695" y="996"/>
                  </a:lnTo>
                  <a:lnTo>
                    <a:pt x="696" y="996"/>
                  </a:lnTo>
                  <a:lnTo>
                    <a:pt x="705" y="992"/>
                  </a:lnTo>
                  <a:lnTo>
                    <a:pt x="706" y="992"/>
                  </a:lnTo>
                  <a:lnTo>
                    <a:pt x="707" y="992"/>
                  </a:lnTo>
                  <a:lnTo>
                    <a:pt x="708" y="992"/>
                  </a:lnTo>
                  <a:lnTo>
                    <a:pt x="709" y="992"/>
                  </a:lnTo>
                  <a:lnTo>
                    <a:pt x="710" y="992"/>
                  </a:lnTo>
                  <a:lnTo>
                    <a:pt x="711" y="992"/>
                  </a:lnTo>
                  <a:lnTo>
                    <a:pt x="725" y="991"/>
                  </a:lnTo>
                  <a:lnTo>
                    <a:pt x="726" y="991"/>
                  </a:lnTo>
                  <a:lnTo>
                    <a:pt x="727" y="991"/>
                  </a:lnTo>
                  <a:lnTo>
                    <a:pt x="728" y="991"/>
                  </a:lnTo>
                  <a:lnTo>
                    <a:pt x="728" y="990"/>
                  </a:lnTo>
                  <a:lnTo>
                    <a:pt x="729" y="990"/>
                  </a:lnTo>
                  <a:lnTo>
                    <a:pt x="729" y="989"/>
                  </a:lnTo>
                  <a:lnTo>
                    <a:pt x="730" y="989"/>
                  </a:lnTo>
                  <a:lnTo>
                    <a:pt x="731" y="988"/>
                  </a:lnTo>
                  <a:lnTo>
                    <a:pt x="732" y="987"/>
                  </a:lnTo>
                  <a:lnTo>
                    <a:pt x="733" y="986"/>
                  </a:lnTo>
                  <a:lnTo>
                    <a:pt x="734" y="985"/>
                  </a:lnTo>
                  <a:lnTo>
                    <a:pt x="735" y="985"/>
                  </a:lnTo>
                  <a:lnTo>
                    <a:pt x="735" y="984"/>
                  </a:lnTo>
                  <a:lnTo>
                    <a:pt x="736" y="984"/>
                  </a:lnTo>
                  <a:lnTo>
                    <a:pt x="737" y="983"/>
                  </a:lnTo>
                  <a:lnTo>
                    <a:pt x="738" y="982"/>
                  </a:lnTo>
                  <a:lnTo>
                    <a:pt x="739" y="982"/>
                  </a:lnTo>
                  <a:lnTo>
                    <a:pt x="740" y="981"/>
                  </a:lnTo>
                  <a:lnTo>
                    <a:pt x="740" y="980"/>
                  </a:lnTo>
                  <a:lnTo>
                    <a:pt x="741" y="980"/>
                  </a:lnTo>
                  <a:lnTo>
                    <a:pt x="742" y="979"/>
                  </a:lnTo>
                  <a:lnTo>
                    <a:pt x="743" y="978"/>
                  </a:lnTo>
                  <a:lnTo>
                    <a:pt x="743" y="977"/>
                  </a:lnTo>
                  <a:lnTo>
                    <a:pt x="744" y="977"/>
                  </a:lnTo>
                  <a:lnTo>
                    <a:pt x="745" y="976"/>
                  </a:lnTo>
                  <a:lnTo>
                    <a:pt x="745" y="975"/>
                  </a:lnTo>
                  <a:lnTo>
                    <a:pt x="746" y="975"/>
                  </a:lnTo>
                  <a:lnTo>
                    <a:pt x="747" y="974"/>
                  </a:lnTo>
                  <a:lnTo>
                    <a:pt x="748" y="974"/>
                  </a:lnTo>
                  <a:lnTo>
                    <a:pt x="749" y="973"/>
                  </a:lnTo>
                  <a:lnTo>
                    <a:pt x="750" y="972"/>
                  </a:lnTo>
                  <a:lnTo>
                    <a:pt x="751" y="972"/>
                  </a:lnTo>
                  <a:lnTo>
                    <a:pt x="752" y="972"/>
                  </a:lnTo>
                  <a:lnTo>
                    <a:pt x="753" y="971"/>
                  </a:lnTo>
                  <a:lnTo>
                    <a:pt x="754" y="971"/>
                  </a:lnTo>
                  <a:lnTo>
                    <a:pt x="755" y="970"/>
                  </a:lnTo>
                  <a:lnTo>
                    <a:pt x="757" y="970"/>
                  </a:lnTo>
                  <a:lnTo>
                    <a:pt x="758" y="970"/>
                  </a:lnTo>
                  <a:lnTo>
                    <a:pt x="759" y="970"/>
                  </a:lnTo>
                  <a:lnTo>
                    <a:pt x="759" y="969"/>
                  </a:lnTo>
                  <a:lnTo>
                    <a:pt x="760" y="969"/>
                  </a:lnTo>
                  <a:lnTo>
                    <a:pt x="761" y="969"/>
                  </a:lnTo>
                  <a:lnTo>
                    <a:pt x="763" y="969"/>
                  </a:lnTo>
                  <a:lnTo>
                    <a:pt x="772" y="964"/>
                  </a:lnTo>
                  <a:lnTo>
                    <a:pt x="778" y="960"/>
                  </a:lnTo>
                  <a:lnTo>
                    <a:pt x="782" y="956"/>
                  </a:lnTo>
                  <a:lnTo>
                    <a:pt x="783" y="956"/>
                  </a:lnTo>
                  <a:lnTo>
                    <a:pt x="783" y="955"/>
                  </a:lnTo>
                  <a:lnTo>
                    <a:pt x="787" y="947"/>
                  </a:lnTo>
                  <a:lnTo>
                    <a:pt x="788" y="946"/>
                  </a:lnTo>
                  <a:lnTo>
                    <a:pt x="788" y="945"/>
                  </a:lnTo>
                  <a:lnTo>
                    <a:pt x="789" y="944"/>
                  </a:lnTo>
                  <a:lnTo>
                    <a:pt x="790" y="943"/>
                  </a:lnTo>
                  <a:lnTo>
                    <a:pt x="790" y="942"/>
                  </a:lnTo>
                  <a:lnTo>
                    <a:pt x="791" y="940"/>
                  </a:lnTo>
                  <a:lnTo>
                    <a:pt x="791" y="939"/>
                  </a:lnTo>
                  <a:lnTo>
                    <a:pt x="792" y="938"/>
                  </a:lnTo>
                  <a:lnTo>
                    <a:pt x="793" y="937"/>
                  </a:lnTo>
                  <a:lnTo>
                    <a:pt x="793" y="936"/>
                  </a:lnTo>
                  <a:lnTo>
                    <a:pt x="794" y="935"/>
                  </a:lnTo>
                  <a:lnTo>
                    <a:pt x="794" y="934"/>
                  </a:lnTo>
                  <a:lnTo>
                    <a:pt x="795" y="933"/>
                  </a:lnTo>
                  <a:lnTo>
                    <a:pt x="796" y="932"/>
                  </a:lnTo>
                  <a:lnTo>
                    <a:pt x="796" y="931"/>
                  </a:lnTo>
                  <a:lnTo>
                    <a:pt x="797" y="930"/>
                  </a:lnTo>
                  <a:lnTo>
                    <a:pt x="797" y="929"/>
                  </a:lnTo>
                  <a:lnTo>
                    <a:pt x="798" y="928"/>
                  </a:lnTo>
                  <a:lnTo>
                    <a:pt x="798" y="927"/>
                  </a:lnTo>
                  <a:lnTo>
                    <a:pt x="799" y="926"/>
                  </a:lnTo>
                  <a:lnTo>
                    <a:pt x="800" y="925"/>
                  </a:lnTo>
                  <a:lnTo>
                    <a:pt x="800" y="923"/>
                  </a:lnTo>
                  <a:lnTo>
                    <a:pt x="801" y="922"/>
                  </a:lnTo>
                  <a:lnTo>
                    <a:pt x="802" y="921"/>
                  </a:lnTo>
                  <a:lnTo>
                    <a:pt x="803" y="920"/>
                  </a:lnTo>
                  <a:lnTo>
                    <a:pt x="804" y="919"/>
                  </a:lnTo>
                  <a:lnTo>
                    <a:pt x="805" y="918"/>
                  </a:lnTo>
                  <a:lnTo>
                    <a:pt x="806" y="916"/>
                  </a:lnTo>
                  <a:lnTo>
                    <a:pt x="807" y="916"/>
                  </a:lnTo>
                  <a:lnTo>
                    <a:pt x="808" y="914"/>
                  </a:lnTo>
                  <a:lnTo>
                    <a:pt x="809" y="913"/>
                  </a:lnTo>
                  <a:lnTo>
                    <a:pt x="810" y="912"/>
                  </a:lnTo>
                  <a:lnTo>
                    <a:pt x="811" y="911"/>
                  </a:lnTo>
                  <a:lnTo>
                    <a:pt x="813" y="910"/>
                  </a:lnTo>
                  <a:lnTo>
                    <a:pt x="813" y="909"/>
                  </a:lnTo>
                  <a:lnTo>
                    <a:pt x="815" y="909"/>
                  </a:lnTo>
                  <a:lnTo>
                    <a:pt x="815" y="908"/>
                  </a:lnTo>
                  <a:lnTo>
                    <a:pt x="816" y="907"/>
                  </a:lnTo>
                  <a:lnTo>
                    <a:pt x="817" y="906"/>
                  </a:lnTo>
                  <a:lnTo>
                    <a:pt x="818" y="906"/>
                  </a:lnTo>
                  <a:lnTo>
                    <a:pt x="819" y="905"/>
                  </a:lnTo>
                  <a:lnTo>
                    <a:pt x="821" y="904"/>
                  </a:lnTo>
                  <a:lnTo>
                    <a:pt x="823" y="903"/>
                  </a:lnTo>
                  <a:lnTo>
                    <a:pt x="824" y="902"/>
                  </a:lnTo>
                  <a:lnTo>
                    <a:pt x="825" y="902"/>
                  </a:lnTo>
                  <a:lnTo>
                    <a:pt x="826" y="901"/>
                  </a:lnTo>
                  <a:lnTo>
                    <a:pt x="827" y="901"/>
                  </a:lnTo>
                  <a:lnTo>
                    <a:pt x="828" y="900"/>
                  </a:lnTo>
                  <a:lnTo>
                    <a:pt x="829" y="900"/>
                  </a:lnTo>
                  <a:lnTo>
                    <a:pt x="830" y="899"/>
                  </a:lnTo>
                  <a:lnTo>
                    <a:pt x="831" y="899"/>
                  </a:lnTo>
                  <a:lnTo>
                    <a:pt x="832" y="898"/>
                  </a:lnTo>
                  <a:lnTo>
                    <a:pt x="834" y="897"/>
                  </a:lnTo>
                  <a:lnTo>
                    <a:pt x="835" y="897"/>
                  </a:lnTo>
                  <a:lnTo>
                    <a:pt x="835" y="896"/>
                  </a:lnTo>
                  <a:lnTo>
                    <a:pt x="840" y="894"/>
                  </a:lnTo>
                  <a:lnTo>
                    <a:pt x="841" y="894"/>
                  </a:lnTo>
                  <a:lnTo>
                    <a:pt x="842" y="893"/>
                  </a:lnTo>
                  <a:lnTo>
                    <a:pt x="842" y="892"/>
                  </a:lnTo>
                  <a:lnTo>
                    <a:pt x="843" y="892"/>
                  </a:lnTo>
                  <a:lnTo>
                    <a:pt x="844" y="891"/>
                  </a:lnTo>
                  <a:lnTo>
                    <a:pt x="845" y="891"/>
                  </a:lnTo>
                  <a:lnTo>
                    <a:pt x="846" y="890"/>
                  </a:lnTo>
                  <a:lnTo>
                    <a:pt x="847" y="889"/>
                  </a:lnTo>
                  <a:lnTo>
                    <a:pt x="848" y="888"/>
                  </a:lnTo>
                  <a:lnTo>
                    <a:pt x="849" y="888"/>
                  </a:lnTo>
                  <a:lnTo>
                    <a:pt x="851" y="887"/>
                  </a:lnTo>
                  <a:lnTo>
                    <a:pt x="852" y="886"/>
                  </a:lnTo>
                  <a:lnTo>
                    <a:pt x="852" y="885"/>
                  </a:lnTo>
                  <a:lnTo>
                    <a:pt x="853" y="885"/>
                  </a:lnTo>
                  <a:lnTo>
                    <a:pt x="854" y="884"/>
                  </a:lnTo>
                  <a:lnTo>
                    <a:pt x="855" y="883"/>
                  </a:lnTo>
                  <a:lnTo>
                    <a:pt x="856" y="882"/>
                  </a:lnTo>
                  <a:lnTo>
                    <a:pt x="857" y="882"/>
                  </a:lnTo>
                  <a:lnTo>
                    <a:pt x="859" y="880"/>
                  </a:lnTo>
                  <a:lnTo>
                    <a:pt x="861" y="878"/>
                  </a:lnTo>
                  <a:lnTo>
                    <a:pt x="861" y="877"/>
                  </a:lnTo>
                  <a:lnTo>
                    <a:pt x="862" y="876"/>
                  </a:lnTo>
                  <a:lnTo>
                    <a:pt x="863" y="875"/>
                  </a:lnTo>
                  <a:lnTo>
                    <a:pt x="863" y="874"/>
                  </a:lnTo>
                  <a:lnTo>
                    <a:pt x="863" y="873"/>
                  </a:lnTo>
                  <a:lnTo>
                    <a:pt x="863" y="872"/>
                  </a:lnTo>
                  <a:lnTo>
                    <a:pt x="862" y="871"/>
                  </a:lnTo>
                  <a:lnTo>
                    <a:pt x="862" y="870"/>
                  </a:lnTo>
                  <a:lnTo>
                    <a:pt x="861" y="870"/>
                  </a:lnTo>
                  <a:lnTo>
                    <a:pt x="861" y="869"/>
                  </a:lnTo>
                  <a:lnTo>
                    <a:pt x="858" y="867"/>
                  </a:lnTo>
                  <a:lnTo>
                    <a:pt x="858" y="866"/>
                  </a:lnTo>
                  <a:lnTo>
                    <a:pt x="857" y="866"/>
                  </a:lnTo>
                  <a:lnTo>
                    <a:pt x="857" y="865"/>
                  </a:lnTo>
                  <a:lnTo>
                    <a:pt x="851" y="861"/>
                  </a:lnTo>
                  <a:lnTo>
                    <a:pt x="850" y="861"/>
                  </a:lnTo>
                  <a:lnTo>
                    <a:pt x="850" y="860"/>
                  </a:lnTo>
                  <a:lnTo>
                    <a:pt x="849" y="860"/>
                  </a:lnTo>
                  <a:lnTo>
                    <a:pt x="849" y="859"/>
                  </a:lnTo>
                  <a:lnTo>
                    <a:pt x="842" y="853"/>
                  </a:lnTo>
                  <a:lnTo>
                    <a:pt x="841" y="852"/>
                  </a:lnTo>
                  <a:lnTo>
                    <a:pt x="840" y="852"/>
                  </a:lnTo>
                  <a:lnTo>
                    <a:pt x="840" y="851"/>
                  </a:lnTo>
                  <a:lnTo>
                    <a:pt x="840" y="850"/>
                  </a:lnTo>
                  <a:lnTo>
                    <a:pt x="837" y="845"/>
                  </a:lnTo>
                  <a:lnTo>
                    <a:pt x="837" y="844"/>
                  </a:lnTo>
                  <a:lnTo>
                    <a:pt x="836" y="844"/>
                  </a:lnTo>
                  <a:lnTo>
                    <a:pt x="836" y="843"/>
                  </a:lnTo>
                  <a:lnTo>
                    <a:pt x="836" y="842"/>
                  </a:lnTo>
                  <a:lnTo>
                    <a:pt x="835" y="842"/>
                  </a:lnTo>
                  <a:lnTo>
                    <a:pt x="835" y="841"/>
                  </a:lnTo>
                  <a:lnTo>
                    <a:pt x="834" y="840"/>
                  </a:lnTo>
                  <a:lnTo>
                    <a:pt x="834" y="839"/>
                  </a:lnTo>
                  <a:lnTo>
                    <a:pt x="833" y="838"/>
                  </a:lnTo>
                  <a:lnTo>
                    <a:pt x="833" y="837"/>
                  </a:lnTo>
                  <a:lnTo>
                    <a:pt x="833" y="836"/>
                  </a:lnTo>
                  <a:lnTo>
                    <a:pt x="832" y="835"/>
                  </a:lnTo>
                  <a:lnTo>
                    <a:pt x="832" y="834"/>
                  </a:lnTo>
                  <a:lnTo>
                    <a:pt x="832" y="833"/>
                  </a:lnTo>
                  <a:lnTo>
                    <a:pt x="831" y="832"/>
                  </a:lnTo>
                  <a:lnTo>
                    <a:pt x="831" y="831"/>
                  </a:lnTo>
                  <a:lnTo>
                    <a:pt x="831" y="830"/>
                  </a:lnTo>
                  <a:lnTo>
                    <a:pt x="830" y="829"/>
                  </a:lnTo>
                  <a:lnTo>
                    <a:pt x="830" y="827"/>
                  </a:lnTo>
                  <a:lnTo>
                    <a:pt x="830" y="826"/>
                  </a:lnTo>
                  <a:lnTo>
                    <a:pt x="830" y="825"/>
                  </a:lnTo>
                  <a:lnTo>
                    <a:pt x="829" y="824"/>
                  </a:lnTo>
                  <a:lnTo>
                    <a:pt x="830" y="823"/>
                  </a:lnTo>
                  <a:lnTo>
                    <a:pt x="830" y="822"/>
                  </a:lnTo>
                  <a:lnTo>
                    <a:pt x="830" y="820"/>
                  </a:lnTo>
                  <a:lnTo>
                    <a:pt x="830" y="819"/>
                  </a:lnTo>
                  <a:lnTo>
                    <a:pt x="830" y="818"/>
                  </a:lnTo>
                  <a:lnTo>
                    <a:pt x="831" y="816"/>
                  </a:lnTo>
                  <a:lnTo>
                    <a:pt x="831" y="815"/>
                  </a:lnTo>
                  <a:lnTo>
                    <a:pt x="832" y="814"/>
                  </a:lnTo>
                  <a:lnTo>
                    <a:pt x="832" y="813"/>
                  </a:lnTo>
                  <a:lnTo>
                    <a:pt x="833" y="811"/>
                  </a:lnTo>
                  <a:lnTo>
                    <a:pt x="833" y="810"/>
                  </a:lnTo>
                  <a:lnTo>
                    <a:pt x="833" y="809"/>
                  </a:lnTo>
                  <a:lnTo>
                    <a:pt x="834" y="808"/>
                  </a:lnTo>
                  <a:lnTo>
                    <a:pt x="834" y="807"/>
                  </a:lnTo>
                  <a:lnTo>
                    <a:pt x="834" y="806"/>
                  </a:lnTo>
                  <a:lnTo>
                    <a:pt x="834" y="805"/>
                  </a:lnTo>
                  <a:lnTo>
                    <a:pt x="835" y="804"/>
                  </a:lnTo>
                  <a:lnTo>
                    <a:pt x="835" y="803"/>
                  </a:lnTo>
                  <a:lnTo>
                    <a:pt x="835" y="802"/>
                  </a:lnTo>
                  <a:lnTo>
                    <a:pt x="835" y="801"/>
                  </a:lnTo>
                  <a:lnTo>
                    <a:pt x="835" y="800"/>
                  </a:lnTo>
                  <a:lnTo>
                    <a:pt x="835" y="799"/>
                  </a:lnTo>
                  <a:lnTo>
                    <a:pt x="835" y="798"/>
                  </a:lnTo>
                  <a:lnTo>
                    <a:pt x="835" y="797"/>
                  </a:lnTo>
                  <a:lnTo>
                    <a:pt x="835" y="796"/>
                  </a:lnTo>
                  <a:lnTo>
                    <a:pt x="836" y="795"/>
                  </a:lnTo>
                  <a:lnTo>
                    <a:pt x="836" y="794"/>
                  </a:lnTo>
                  <a:lnTo>
                    <a:pt x="836" y="793"/>
                  </a:lnTo>
                  <a:lnTo>
                    <a:pt x="836" y="792"/>
                  </a:lnTo>
                  <a:lnTo>
                    <a:pt x="837" y="791"/>
                  </a:lnTo>
                  <a:lnTo>
                    <a:pt x="837" y="790"/>
                  </a:lnTo>
                  <a:lnTo>
                    <a:pt x="837" y="789"/>
                  </a:lnTo>
                  <a:lnTo>
                    <a:pt x="837" y="788"/>
                  </a:lnTo>
                  <a:lnTo>
                    <a:pt x="840" y="780"/>
                  </a:lnTo>
                  <a:lnTo>
                    <a:pt x="840" y="778"/>
                  </a:lnTo>
                  <a:lnTo>
                    <a:pt x="840" y="777"/>
                  </a:lnTo>
                  <a:lnTo>
                    <a:pt x="841" y="777"/>
                  </a:lnTo>
                  <a:lnTo>
                    <a:pt x="841" y="776"/>
                  </a:lnTo>
                  <a:lnTo>
                    <a:pt x="842" y="775"/>
                  </a:lnTo>
                  <a:lnTo>
                    <a:pt x="842" y="774"/>
                  </a:lnTo>
                  <a:lnTo>
                    <a:pt x="843" y="773"/>
                  </a:lnTo>
                  <a:lnTo>
                    <a:pt x="843" y="772"/>
                  </a:lnTo>
                  <a:lnTo>
                    <a:pt x="844" y="772"/>
                  </a:lnTo>
                  <a:lnTo>
                    <a:pt x="844" y="771"/>
                  </a:lnTo>
                  <a:lnTo>
                    <a:pt x="845" y="770"/>
                  </a:lnTo>
                  <a:lnTo>
                    <a:pt x="846" y="769"/>
                  </a:lnTo>
                  <a:lnTo>
                    <a:pt x="847" y="769"/>
                  </a:lnTo>
                  <a:lnTo>
                    <a:pt x="848" y="768"/>
                  </a:lnTo>
                  <a:lnTo>
                    <a:pt x="849" y="767"/>
                  </a:lnTo>
                  <a:lnTo>
                    <a:pt x="850" y="767"/>
                  </a:lnTo>
                  <a:lnTo>
                    <a:pt x="851" y="766"/>
                  </a:lnTo>
                  <a:lnTo>
                    <a:pt x="852" y="766"/>
                  </a:lnTo>
                  <a:lnTo>
                    <a:pt x="853" y="765"/>
                  </a:lnTo>
                  <a:lnTo>
                    <a:pt x="854" y="765"/>
                  </a:lnTo>
                  <a:lnTo>
                    <a:pt x="855" y="764"/>
                  </a:lnTo>
                  <a:lnTo>
                    <a:pt x="856" y="764"/>
                  </a:lnTo>
                  <a:lnTo>
                    <a:pt x="857" y="763"/>
                  </a:lnTo>
                  <a:lnTo>
                    <a:pt x="859" y="763"/>
                  </a:lnTo>
                  <a:lnTo>
                    <a:pt x="860" y="763"/>
                  </a:lnTo>
                  <a:lnTo>
                    <a:pt x="861" y="763"/>
                  </a:lnTo>
                  <a:lnTo>
                    <a:pt x="862" y="763"/>
                  </a:lnTo>
                  <a:lnTo>
                    <a:pt x="863" y="763"/>
                  </a:lnTo>
                  <a:lnTo>
                    <a:pt x="864" y="762"/>
                  </a:lnTo>
                  <a:lnTo>
                    <a:pt x="865" y="762"/>
                  </a:lnTo>
                  <a:lnTo>
                    <a:pt x="866" y="762"/>
                  </a:lnTo>
                  <a:lnTo>
                    <a:pt x="867" y="762"/>
                  </a:lnTo>
                  <a:lnTo>
                    <a:pt x="868" y="762"/>
                  </a:lnTo>
                  <a:lnTo>
                    <a:pt x="869" y="762"/>
                  </a:lnTo>
                  <a:lnTo>
                    <a:pt x="870" y="762"/>
                  </a:lnTo>
                  <a:lnTo>
                    <a:pt x="887" y="762"/>
                  </a:lnTo>
                  <a:lnTo>
                    <a:pt x="895" y="766"/>
                  </a:lnTo>
                  <a:lnTo>
                    <a:pt x="896" y="766"/>
                  </a:lnTo>
                  <a:lnTo>
                    <a:pt x="896" y="767"/>
                  </a:lnTo>
                  <a:lnTo>
                    <a:pt x="897" y="767"/>
                  </a:lnTo>
                  <a:lnTo>
                    <a:pt x="898" y="767"/>
                  </a:lnTo>
                  <a:lnTo>
                    <a:pt x="904" y="772"/>
                  </a:lnTo>
                  <a:lnTo>
                    <a:pt x="905" y="773"/>
                  </a:lnTo>
                  <a:lnTo>
                    <a:pt x="906" y="773"/>
                  </a:lnTo>
                  <a:lnTo>
                    <a:pt x="907" y="774"/>
                  </a:lnTo>
                  <a:lnTo>
                    <a:pt x="908" y="774"/>
                  </a:lnTo>
                  <a:lnTo>
                    <a:pt x="910" y="775"/>
                  </a:lnTo>
                  <a:lnTo>
                    <a:pt x="911" y="775"/>
                  </a:lnTo>
                  <a:lnTo>
                    <a:pt x="913" y="776"/>
                  </a:lnTo>
                  <a:lnTo>
                    <a:pt x="915" y="776"/>
                  </a:lnTo>
                  <a:lnTo>
                    <a:pt x="918" y="776"/>
                  </a:lnTo>
                  <a:lnTo>
                    <a:pt x="921" y="777"/>
                  </a:lnTo>
                  <a:lnTo>
                    <a:pt x="925" y="777"/>
                  </a:lnTo>
                  <a:lnTo>
                    <a:pt x="929" y="777"/>
                  </a:lnTo>
                  <a:lnTo>
                    <a:pt x="933" y="777"/>
                  </a:lnTo>
                  <a:lnTo>
                    <a:pt x="937" y="776"/>
                  </a:lnTo>
                  <a:lnTo>
                    <a:pt x="942" y="776"/>
                  </a:lnTo>
                  <a:lnTo>
                    <a:pt x="946" y="776"/>
                  </a:lnTo>
                  <a:lnTo>
                    <a:pt x="949" y="775"/>
                  </a:lnTo>
                  <a:lnTo>
                    <a:pt x="953" y="775"/>
                  </a:lnTo>
                  <a:lnTo>
                    <a:pt x="956" y="774"/>
                  </a:lnTo>
                  <a:lnTo>
                    <a:pt x="958" y="774"/>
                  </a:lnTo>
                  <a:lnTo>
                    <a:pt x="960" y="773"/>
                  </a:lnTo>
                  <a:lnTo>
                    <a:pt x="961" y="773"/>
                  </a:lnTo>
                  <a:lnTo>
                    <a:pt x="963" y="773"/>
                  </a:lnTo>
                  <a:lnTo>
                    <a:pt x="964" y="772"/>
                  </a:lnTo>
                  <a:lnTo>
                    <a:pt x="965" y="772"/>
                  </a:lnTo>
                  <a:lnTo>
                    <a:pt x="966" y="771"/>
                  </a:lnTo>
                  <a:lnTo>
                    <a:pt x="967" y="770"/>
                  </a:lnTo>
                  <a:lnTo>
                    <a:pt x="968" y="770"/>
                  </a:lnTo>
                  <a:lnTo>
                    <a:pt x="969" y="769"/>
                  </a:lnTo>
                  <a:lnTo>
                    <a:pt x="970" y="768"/>
                  </a:lnTo>
                  <a:lnTo>
                    <a:pt x="971" y="768"/>
                  </a:lnTo>
                  <a:lnTo>
                    <a:pt x="971" y="767"/>
                  </a:lnTo>
                  <a:lnTo>
                    <a:pt x="972" y="766"/>
                  </a:lnTo>
                  <a:lnTo>
                    <a:pt x="973" y="765"/>
                  </a:lnTo>
                  <a:lnTo>
                    <a:pt x="974" y="765"/>
                  </a:lnTo>
                  <a:lnTo>
                    <a:pt x="975" y="765"/>
                  </a:lnTo>
                  <a:lnTo>
                    <a:pt x="976" y="764"/>
                  </a:lnTo>
                  <a:lnTo>
                    <a:pt x="981" y="762"/>
                  </a:lnTo>
                  <a:lnTo>
                    <a:pt x="982" y="762"/>
                  </a:lnTo>
                  <a:lnTo>
                    <a:pt x="982" y="761"/>
                  </a:lnTo>
                  <a:lnTo>
                    <a:pt x="983" y="761"/>
                  </a:lnTo>
                  <a:lnTo>
                    <a:pt x="992" y="754"/>
                  </a:lnTo>
                  <a:lnTo>
                    <a:pt x="992" y="753"/>
                  </a:lnTo>
                  <a:lnTo>
                    <a:pt x="993" y="753"/>
                  </a:lnTo>
                  <a:lnTo>
                    <a:pt x="993" y="752"/>
                  </a:lnTo>
                  <a:lnTo>
                    <a:pt x="994" y="751"/>
                  </a:lnTo>
                  <a:lnTo>
                    <a:pt x="995" y="749"/>
                  </a:lnTo>
                  <a:lnTo>
                    <a:pt x="996" y="748"/>
                  </a:lnTo>
                  <a:lnTo>
                    <a:pt x="997" y="745"/>
                  </a:lnTo>
                  <a:lnTo>
                    <a:pt x="999" y="743"/>
                  </a:lnTo>
                  <a:lnTo>
                    <a:pt x="1001" y="739"/>
                  </a:lnTo>
                  <a:lnTo>
                    <a:pt x="1003" y="736"/>
                  </a:lnTo>
                  <a:lnTo>
                    <a:pt x="1005" y="733"/>
                  </a:lnTo>
                  <a:lnTo>
                    <a:pt x="1008" y="730"/>
                  </a:lnTo>
                  <a:lnTo>
                    <a:pt x="1010" y="728"/>
                  </a:lnTo>
                  <a:lnTo>
                    <a:pt x="1013" y="725"/>
                  </a:lnTo>
                  <a:lnTo>
                    <a:pt x="1015" y="723"/>
                  </a:lnTo>
                  <a:lnTo>
                    <a:pt x="1017" y="722"/>
                  </a:lnTo>
                  <a:lnTo>
                    <a:pt x="1020" y="721"/>
                  </a:lnTo>
                  <a:lnTo>
                    <a:pt x="1022" y="720"/>
                  </a:lnTo>
                  <a:lnTo>
                    <a:pt x="1024" y="719"/>
                  </a:lnTo>
                  <a:lnTo>
                    <a:pt x="1026" y="719"/>
                  </a:lnTo>
                  <a:lnTo>
                    <a:pt x="1027" y="719"/>
                  </a:lnTo>
                  <a:lnTo>
                    <a:pt x="1029" y="719"/>
                  </a:lnTo>
                  <a:lnTo>
                    <a:pt x="1030" y="719"/>
                  </a:lnTo>
                  <a:lnTo>
                    <a:pt x="1031" y="719"/>
                  </a:lnTo>
                  <a:lnTo>
                    <a:pt x="1032" y="719"/>
                  </a:lnTo>
                  <a:lnTo>
                    <a:pt x="1033" y="718"/>
                  </a:lnTo>
                  <a:lnTo>
                    <a:pt x="1034" y="718"/>
                  </a:lnTo>
                  <a:lnTo>
                    <a:pt x="1035" y="718"/>
                  </a:lnTo>
                  <a:lnTo>
                    <a:pt x="1036" y="718"/>
                  </a:lnTo>
                  <a:lnTo>
                    <a:pt x="1038" y="718"/>
                  </a:lnTo>
                  <a:lnTo>
                    <a:pt x="1039" y="717"/>
                  </a:lnTo>
                  <a:lnTo>
                    <a:pt x="1041" y="717"/>
                  </a:lnTo>
                  <a:lnTo>
                    <a:pt x="1043" y="717"/>
                  </a:lnTo>
                  <a:lnTo>
                    <a:pt x="1046" y="716"/>
                  </a:lnTo>
                  <a:lnTo>
                    <a:pt x="1048" y="716"/>
                  </a:lnTo>
                  <a:lnTo>
                    <a:pt x="1050" y="715"/>
                  </a:lnTo>
                  <a:lnTo>
                    <a:pt x="1052" y="715"/>
                  </a:lnTo>
                  <a:lnTo>
                    <a:pt x="1054" y="714"/>
                  </a:lnTo>
                  <a:lnTo>
                    <a:pt x="1056" y="714"/>
                  </a:lnTo>
                  <a:lnTo>
                    <a:pt x="1057" y="713"/>
                  </a:lnTo>
                  <a:lnTo>
                    <a:pt x="1059" y="713"/>
                  </a:lnTo>
                  <a:lnTo>
                    <a:pt x="1060" y="712"/>
                  </a:lnTo>
                  <a:lnTo>
                    <a:pt x="1061" y="712"/>
                  </a:lnTo>
                  <a:lnTo>
                    <a:pt x="1062" y="711"/>
                  </a:lnTo>
                  <a:lnTo>
                    <a:pt x="1065" y="710"/>
                  </a:lnTo>
                  <a:lnTo>
                    <a:pt x="1067" y="708"/>
                  </a:lnTo>
                  <a:lnTo>
                    <a:pt x="1068" y="708"/>
                  </a:lnTo>
                  <a:lnTo>
                    <a:pt x="1069" y="707"/>
                  </a:lnTo>
                  <a:lnTo>
                    <a:pt x="1070" y="706"/>
                  </a:lnTo>
                  <a:lnTo>
                    <a:pt x="1072" y="705"/>
                  </a:lnTo>
                  <a:lnTo>
                    <a:pt x="1073" y="704"/>
                  </a:lnTo>
                  <a:lnTo>
                    <a:pt x="1074" y="703"/>
                  </a:lnTo>
                  <a:lnTo>
                    <a:pt x="1076" y="702"/>
                  </a:lnTo>
                  <a:lnTo>
                    <a:pt x="1077" y="700"/>
                  </a:lnTo>
                  <a:lnTo>
                    <a:pt x="1079" y="699"/>
                  </a:lnTo>
                  <a:lnTo>
                    <a:pt x="1080" y="698"/>
                  </a:lnTo>
                  <a:lnTo>
                    <a:pt x="1082" y="697"/>
                  </a:lnTo>
                  <a:lnTo>
                    <a:pt x="1083" y="695"/>
                  </a:lnTo>
                  <a:lnTo>
                    <a:pt x="1084" y="694"/>
                  </a:lnTo>
                  <a:lnTo>
                    <a:pt x="1085" y="693"/>
                  </a:lnTo>
                  <a:lnTo>
                    <a:pt x="1088" y="691"/>
                  </a:lnTo>
                  <a:lnTo>
                    <a:pt x="1090" y="689"/>
                  </a:lnTo>
                  <a:lnTo>
                    <a:pt x="1091" y="688"/>
                  </a:lnTo>
                  <a:lnTo>
                    <a:pt x="1092" y="687"/>
                  </a:lnTo>
                  <a:lnTo>
                    <a:pt x="1092" y="686"/>
                  </a:lnTo>
                  <a:lnTo>
                    <a:pt x="1093" y="685"/>
                  </a:lnTo>
                  <a:lnTo>
                    <a:pt x="1094" y="684"/>
                  </a:lnTo>
                  <a:lnTo>
                    <a:pt x="1095" y="683"/>
                  </a:lnTo>
                  <a:lnTo>
                    <a:pt x="1095" y="681"/>
                  </a:lnTo>
                  <a:lnTo>
                    <a:pt x="1096" y="680"/>
                  </a:lnTo>
                  <a:lnTo>
                    <a:pt x="1096" y="678"/>
                  </a:lnTo>
                  <a:lnTo>
                    <a:pt x="1096" y="677"/>
                  </a:lnTo>
                  <a:lnTo>
                    <a:pt x="1096" y="675"/>
                  </a:lnTo>
                  <a:lnTo>
                    <a:pt x="1097" y="674"/>
                  </a:lnTo>
                  <a:lnTo>
                    <a:pt x="1097" y="672"/>
                  </a:lnTo>
                  <a:lnTo>
                    <a:pt x="1097" y="671"/>
                  </a:lnTo>
                  <a:lnTo>
                    <a:pt x="1097" y="669"/>
                  </a:lnTo>
                  <a:lnTo>
                    <a:pt x="1097" y="667"/>
                  </a:lnTo>
                  <a:lnTo>
                    <a:pt x="1098" y="666"/>
                  </a:lnTo>
                  <a:lnTo>
                    <a:pt x="1098" y="665"/>
                  </a:lnTo>
                  <a:lnTo>
                    <a:pt x="1098" y="663"/>
                  </a:lnTo>
                  <a:lnTo>
                    <a:pt x="1099" y="662"/>
                  </a:lnTo>
                  <a:lnTo>
                    <a:pt x="1099" y="661"/>
                  </a:lnTo>
                  <a:lnTo>
                    <a:pt x="1100" y="659"/>
                  </a:lnTo>
                  <a:lnTo>
                    <a:pt x="1100" y="658"/>
                  </a:lnTo>
                  <a:lnTo>
                    <a:pt x="1101" y="657"/>
                  </a:lnTo>
                  <a:lnTo>
                    <a:pt x="1101" y="656"/>
                  </a:lnTo>
                  <a:lnTo>
                    <a:pt x="1102" y="656"/>
                  </a:lnTo>
                  <a:lnTo>
                    <a:pt x="1102" y="655"/>
                  </a:lnTo>
                  <a:lnTo>
                    <a:pt x="1102" y="654"/>
                  </a:lnTo>
                  <a:lnTo>
                    <a:pt x="1103" y="653"/>
                  </a:lnTo>
                  <a:lnTo>
                    <a:pt x="1103" y="652"/>
                  </a:lnTo>
                  <a:lnTo>
                    <a:pt x="1104" y="651"/>
                  </a:lnTo>
                  <a:lnTo>
                    <a:pt x="1105" y="650"/>
                  </a:lnTo>
                  <a:lnTo>
                    <a:pt x="1105" y="649"/>
                  </a:lnTo>
                  <a:lnTo>
                    <a:pt x="1105" y="648"/>
                  </a:lnTo>
                  <a:lnTo>
                    <a:pt x="1106" y="646"/>
                  </a:lnTo>
                  <a:lnTo>
                    <a:pt x="1109" y="641"/>
                  </a:lnTo>
                  <a:lnTo>
                    <a:pt x="1110" y="641"/>
                  </a:lnTo>
                  <a:lnTo>
                    <a:pt x="1110" y="640"/>
                  </a:lnTo>
                  <a:lnTo>
                    <a:pt x="1111" y="639"/>
                  </a:lnTo>
                  <a:lnTo>
                    <a:pt x="1112" y="639"/>
                  </a:lnTo>
                  <a:lnTo>
                    <a:pt x="1113" y="638"/>
                  </a:lnTo>
                  <a:lnTo>
                    <a:pt x="1114" y="637"/>
                  </a:lnTo>
                  <a:lnTo>
                    <a:pt x="1115" y="636"/>
                  </a:lnTo>
                  <a:lnTo>
                    <a:pt x="1116" y="636"/>
                  </a:lnTo>
                  <a:lnTo>
                    <a:pt x="1117" y="635"/>
                  </a:lnTo>
                  <a:lnTo>
                    <a:pt x="1117" y="634"/>
                  </a:lnTo>
                  <a:lnTo>
                    <a:pt x="1118" y="634"/>
                  </a:lnTo>
                  <a:lnTo>
                    <a:pt x="1119" y="634"/>
                  </a:lnTo>
                  <a:lnTo>
                    <a:pt x="1120" y="633"/>
                  </a:lnTo>
                  <a:lnTo>
                    <a:pt x="1128" y="626"/>
                  </a:lnTo>
                  <a:lnTo>
                    <a:pt x="1129" y="626"/>
                  </a:lnTo>
                  <a:lnTo>
                    <a:pt x="1129" y="625"/>
                  </a:lnTo>
                  <a:lnTo>
                    <a:pt x="1130" y="625"/>
                  </a:lnTo>
                  <a:lnTo>
                    <a:pt x="1131" y="625"/>
                  </a:lnTo>
                  <a:lnTo>
                    <a:pt x="1132" y="625"/>
                  </a:lnTo>
                  <a:lnTo>
                    <a:pt x="1134" y="625"/>
                  </a:lnTo>
                  <a:lnTo>
                    <a:pt x="1148" y="626"/>
                  </a:lnTo>
                  <a:lnTo>
                    <a:pt x="1149" y="626"/>
                  </a:lnTo>
                  <a:lnTo>
                    <a:pt x="1150" y="626"/>
                  </a:lnTo>
                  <a:lnTo>
                    <a:pt x="1151" y="626"/>
                  </a:lnTo>
                  <a:lnTo>
                    <a:pt x="1152" y="625"/>
                  </a:lnTo>
                  <a:lnTo>
                    <a:pt x="1154" y="623"/>
                  </a:lnTo>
                  <a:lnTo>
                    <a:pt x="1156" y="614"/>
                  </a:lnTo>
                  <a:lnTo>
                    <a:pt x="1157" y="612"/>
                  </a:lnTo>
                  <a:lnTo>
                    <a:pt x="1158" y="611"/>
                  </a:lnTo>
                  <a:lnTo>
                    <a:pt x="1158" y="610"/>
                  </a:lnTo>
                  <a:lnTo>
                    <a:pt x="1159" y="610"/>
                  </a:lnTo>
                  <a:lnTo>
                    <a:pt x="1160" y="609"/>
                  </a:lnTo>
                  <a:lnTo>
                    <a:pt x="1160" y="608"/>
                  </a:lnTo>
                  <a:lnTo>
                    <a:pt x="1161" y="608"/>
                  </a:lnTo>
                  <a:lnTo>
                    <a:pt x="1162" y="607"/>
                  </a:lnTo>
                  <a:lnTo>
                    <a:pt x="1163" y="606"/>
                  </a:lnTo>
                  <a:lnTo>
                    <a:pt x="1164" y="606"/>
                  </a:lnTo>
                  <a:lnTo>
                    <a:pt x="1165" y="605"/>
                  </a:lnTo>
                  <a:lnTo>
                    <a:pt x="1166" y="605"/>
                  </a:lnTo>
                  <a:lnTo>
                    <a:pt x="1167" y="605"/>
                  </a:lnTo>
                  <a:lnTo>
                    <a:pt x="1168" y="605"/>
                  </a:lnTo>
                  <a:lnTo>
                    <a:pt x="1169" y="605"/>
                  </a:lnTo>
                  <a:lnTo>
                    <a:pt x="1170" y="605"/>
                  </a:lnTo>
                  <a:lnTo>
                    <a:pt x="1171" y="605"/>
                  </a:lnTo>
                  <a:lnTo>
                    <a:pt x="1171" y="606"/>
                  </a:lnTo>
                  <a:lnTo>
                    <a:pt x="1172" y="606"/>
                  </a:lnTo>
                  <a:lnTo>
                    <a:pt x="1173" y="606"/>
                  </a:lnTo>
                  <a:lnTo>
                    <a:pt x="1174" y="606"/>
                  </a:lnTo>
                  <a:lnTo>
                    <a:pt x="1175" y="606"/>
                  </a:lnTo>
                  <a:lnTo>
                    <a:pt x="1180" y="607"/>
                  </a:lnTo>
                  <a:lnTo>
                    <a:pt x="1181" y="607"/>
                  </a:lnTo>
                  <a:lnTo>
                    <a:pt x="1182" y="607"/>
                  </a:lnTo>
                  <a:lnTo>
                    <a:pt x="1183" y="606"/>
                  </a:lnTo>
                  <a:lnTo>
                    <a:pt x="1191" y="600"/>
                  </a:lnTo>
                  <a:lnTo>
                    <a:pt x="1191" y="599"/>
                  </a:lnTo>
                  <a:lnTo>
                    <a:pt x="1192" y="599"/>
                  </a:lnTo>
                  <a:lnTo>
                    <a:pt x="1193" y="598"/>
                  </a:lnTo>
                  <a:lnTo>
                    <a:pt x="1197" y="595"/>
                  </a:lnTo>
                  <a:lnTo>
                    <a:pt x="1198" y="595"/>
                  </a:lnTo>
                  <a:lnTo>
                    <a:pt x="1199" y="595"/>
                  </a:lnTo>
                  <a:lnTo>
                    <a:pt x="1200" y="594"/>
                  </a:lnTo>
                  <a:lnTo>
                    <a:pt x="1207" y="590"/>
                  </a:lnTo>
                  <a:lnTo>
                    <a:pt x="1212" y="588"/>
                  </a:lnTo>
                  <a:lnTo>
                    <a:pt x="1214" y="588"/>
                  </a:lnTo>
                  <a:lnTo>
                    <a:pt x="1215" y="588"/>
                  </a:lnTo>
                  <a:lnTo>
                    <a:pt x="1216" y="588"/>
                  </a:lnTo>
                  <a:lnTo>
                    <a:pt x="1217" y="588"/>
                  </a:lnTo>
                  <a:lnTo>
                    <a:pt x="1218" y="589"/>
                  </a:lnTo>
                  <a:lnTo>
                    <a:pt x="1219" y="589"/>
                  </a:lnTo>
                  <a:lnTo>
                    <a:pt x="1220" y="589"/>
                  </a:lnTo>
                  <a:lnTo>
                    <a:pt x="1221" y="589"/>
                  </a:lnTo>
                  <a:lnTo>
                    <a:pt x="1222" y="590"/>
                  </a:lnTo>
                  <a:lnTo>
                    <a:pt x="1223" y="590"/>
                  </a:lnTo>
                  <a:lnTo>
                    <a:pt x="1224" y="590"/>
                  </a:lnTo>
                  <a:lnTo>
                    <a:pt x="1225" y="590"/>
                  </a:lnTo>
                  <a:lnTo>
                    <a:pt x="1226" y="590"/>
                  </a:lnTo>
                  <a:lnTo>
                    <a:pt x="1227" y="590"/>
                  </a:lnTo>
                  <a:lnTo>
                    <a:pt x="1227" y="589"/>
                  </a:lnTo>
                  <a:lnTo>
                    <a:pt x="1228" y="589"/>
                  </a:lnTo>
                  <a:lnTo>
                    <a:pt x="1229" y="588"/>
                  </a:lnTo>
                  <a:lnTo>
                    <a:pt x="1230" y="588"/>
                  </a:lnTo>
                  <a:lnTo>
                    <a:pt x="1230" y="587"/>
                  </a:lnTo>
                  <a:lnTo>
                    <a:pt x="1231" y="587"/>
                  </a:lnTo>
                  <a:lnTo>
                    <a:pt x="1231" y="586"/>
                  </a:lnTo>
                  <a:lnTo>
                    <a:pt x="1232" y="586"/>
                  </a:lnTo>
                  <a:lnTo>
                    <a:pt x="1232" y="585"/>
                  </a:lnTo>
                  <a:lnTo>
                    <a:pt x="1233" y="585"/>
                  </a:lnTo>
                  <a:lnTo>
                    <a:pt x="1233" y="584"/>
                  </a:lnTo>
                  <a:lnTo>
                    <a:pt x="1234" y="584"/>
                  </a:lnTo>
                  <a:lnTo>
                    <a:pt x="1235" y="584"/>
                  </a:lnTo>
                  <a:lnTo>
                    <a:pt x="1235" y="583"/>
                  </a:lnTo>
                  <a:lnTo>
                    <a:pt x="1236" y="583"/>
                  </a:lnTo>
                  <a:lnTo>
                    <a:pt x="1237" y="584"/>
                  </a:lnTo>
                  <a:lnTo>
                    <a:pt x="1238" y="584"/>
                  </a:lnTo>
                  <a:lnTo>
                    <a:pt x="1239" y="584"/>
                  </a:lnTo>
                  <a:lnTo>
                    <a:pt x="1240" y="584"/>
                  </a:lnTo>
                  <a:lnTo>
                    <a:pt x="1241" y="585"/>
                  </a:lnTo>
                  <a:lnTo>
                    <a:pt x="1243" y="585"/>
                  </a:lnTo>
                  <a:lnTo>
                    <a:pt x="1244" y="585"/>
                  </a:lnTo>
                  <a:lnTo>
                    <a:pt x="1245" y="585"/>
                  </a:lnTo>
                  <a:lnTo>
                    <a:pt x="1246" y="585"/>
                  </a:lnTo>
                  <a:lnTo>
                    <a:pt x="1247" y="585"/>
                  </a:lnTo>
                  <a:lnTo>
                    <a:pt x="1248" y="586"/>
                  </a:lnTo>
                  <a:lnTo>
                    <a:pt x="1249" y="586"/>
                  </a:lnTo>
                  <a:lnTo>
                    <a:pt x="1251" y="586"/>
                  </a:lnTo>
                  <a:lnTo>
                    <a:pt x="1253" y="587"/>
                  </a:lnTo>
                  <a:lnTo>
                    <a:pt x="1254" y="588"/>
                  </a:lnTo>
                  <a:lnTo>
                    <a:pt x="1255" y="588"/>
                  </a:lnTo>
                  <a:lnTo>
                    <a:pt x="1257" y="588"/>
                  </a:lnTo>
                  <a:lnTo>
                    <a:pt x="1258" y="589"/>
                  </a:lnTo>
                  <a:lnTo>
                    <a:pt x="1259" y="589"/>
                  </a:lnTo>
                  <a:lnTo>
                    <a:pt x="1260" y="589"/>
                  </a:lnTo>
                  <a:lnTo>
                    <a:pt x="1261" y="589"/>
                  </a:lnTo>
                  <a:lnTo>
                    <a:pt x="1263" y="589"/>
                  </a:lnTo>
                  <a:lnTo>
                    <a:pt x="1264" y="589"/>
                  </a:lnTo>
                  <a:lnTo>
                    <a:pt x="1265" y="589"/>
                  </a:lnTo>
                  <a:lnTo>
                    <a:pt x="1267" y="589"/>
                  </a:lnTo>
                  <a:lnTo>
                    <a:pt x="1268" y="589"/>
                  </a:lnTo>
                  <a:lnTo>
                    <a:pt x="1269" y="589"/>
                  </a:lnTo>
                  <a:lnTo>
                    <a:pt x="1270" y="589"/>
                  </a:lnTo>
                  <a:lnTo>
                    <a:pt x="1271" y="589"/>
                  </a:lnTo>
                  <a:lnTo>
                    <a:pt x="1272" y="589"/>
                  </a:lnTo>
                  <a:lnTo>
                    <a:pt x="1274" y="588"/>
                  </a:lnTo>
                  <a:lnTo>
                    <a:pt x="1275" y="588"/>
                  </a:lnTo>
                  <a:lnTo>
                    <a:pt x="1277" y="588"/>
                  </a:lnTo>
                  <a:lnTo>
                    <a:pt x="1278" y="588"/>
                  </a:lnTo>
                  <a:lnTo>
                    <a:pt x="1280" y="588"/>
                  </a:lnTo>
                  <a:lnTo>
                    <a:pt x="1281" y="587"/>
                  </a:lnTo>
                  <a:lnTo>
                    <a:pt x="1282" y="587"/>
                  </a:lnTo>
                  <a:lnTo>
                    <a:pt x="1284" y="587"/>
                  </a:lnTo>
                  <a:lnTo>
                    <a:pt x="1285" y="587"/>
                  </a:lnTo>
                  <a:lnTo>
                    <a:pt x="1286" y="586"/>
                  </a:lnTo>
                  <a:lnTo>
                    <a:pt x="1287" y="586"/>
                  </a:lnTo>
                  <a:lnTo>
                    <a:pt x="1288" y="586"/>
                  </a:lnTo>
                  <a:lnTo>
                    <a:pt x="1289" y="586"/>
                  </a:lnTo>
                  <a:lnTo>
                    <a:pt x="1290" y="586"/>
                  </a:lnTo>
                  <a:lnTo>
                    <a:pt x="1291" y="586"/>
                  </a:lnTo>
                  <a:lnTo>
                    <a:pt x="1291" y="585"/>
                  </a:lnTo>
                  <a:lnTo>
                    <a:pt x="1291" y="584"/>
                  </a:lnTo>
                  <a:lnTo>
                    <a:pt x="1291" y="583"/>
                  </a:lnTo>
                  <a:lnTo>
                    <a:pt x="1291" y="582"/>
                  </a:lnTo>
                  <a:lnTo>
                    <a:pt x="1291" y="581"/>
                  </a:lnTo>
                  <a:lnTo>
                    <a:pt x="1291" y="580"/>
                  </a:lnTo>
                  <a:lnTo>
                    <a:pt x="1291" y="579"/>
                  </a:lnTo>
                  <a:lnTo>
                    <a:pt x="1291" y="577"/>
                  </a:lnTo>
                  <a:lnTo>
                    <a:pt x="1291" y="576"/>
                  </a:lnTo>
                  <a:lnTo>
                    <a:pt x="1291" y="575"/>
                  </a:lnTo>
                  <a:lnTo>
                    <a:pt x="1291" y="573"/>
                  </a:lnTo>
                  <a:lnTo>
                    <a:pt x="1291" y="572"/>
                  </a:lnTo>
                  <a:lnTo>
                    <a:pt x="1291" y="569"/>
                  </a:lnTo>
                  <a:lnTo>
                    <a:pt x="1290" y="567"/>
                  </a:lnTo>
                  <a:lnTo>
                    <a:pt x="1289" y="567"/>
                  </a:lnTo>
                  <a:lnTo>
                    <a:pt x="1289" y="566"/>
                  </a:lnTo>
                  <a:lnTo>
                    <a:pt x="1288" y="565"/>
                  </a:lnTo>
                  <a:lnTo>
                    <a:pt x="1287" y="564"/>
                  </a:lnTo>
                  <a:lnTo>
                    <a:pt x="1287" y="563"/>
                  </a:lnTo>
                  <a:lnTo>
                    <a:pt x="1286" y="562"/>
                  </a:lnTo>
                  <a:lnTo>
                    <a:pt x="1285" y="560"/>
                  </a:lnTo>
                  <a:lnTo>
                    <a:pt x="1284" y="559"/>
                  </a:lnTo>
                  <a:lnTo>
                    <a:pt x="1282" y="558"/>
                  </a:lnTo>
                  <a:lnTo>
                    <a:pt x="1281" y="557"/>
                  </a:lnTo>
                  <a:lnTo>
                    <a:pt x="1280" y="556"/>
                  </a:lnTo>
                  <a:lnTo>
                    <a:pt x="1279" y="555"/>
                  </a:lnTo>
                  <a:lnTo>
                    <a:pt x="1278" y="554"/>
                  </a:lnTo>
                  <a:lnTo>
                    <a:pt x="1277" y="553"/>
                  </a:lnTo>
                  <a:lnTo>
                    <a:pt x="1276" y="552"/>
                  </a:lnTo>
                  <a:lnTo>
                    <a:pt x="1275" y="551"/>
                  </a:lnTo>
                  <a:lnTo>
                    <a:pt x="1274" y="551"/>
                  </a:lnTo>
                  <a:lnTo>
                    <a:pt x="1274" y="550"/>
                  </a:lnTo>
                  <a:lnTo>
                    <a:pt x="1273" y="550"/>
                  </a:lnTo>
                  <a:lnTo>
                    <a:pt x="1272" y="549"/>
                  </a:lnTo>
                  <a:lnTo>
                    <a:pt x="1271" y="548"/>
                  </a:lnTo>
                  <a:lnTo>
                    <a:pt x="1263" y="542"/>
                  </a:lnTo>
                  <a:lnTo>
                    <a:pt x="1262" y="542"/>
                  </a:lnTo>
                  <a:lnTo>
                    <a:pt x="1261" y="541"/>
                  </a:lnTo>
                  <a:lnTo>
                    <a:pt x="1260" y="540"/>
                  </a:lnTo>
                  <a:lnTo>
                    <a:pt x="1260" y="539"/>
                  </a:lnTo>
                  <a:lnTo>
                    <a:pt x="1259" y="539"/>
                  </a:lnTo>
                  <a:lnTo>
                    <a:pt x="1258" y="538"/>
                  </a:lnTo>
                  <a:lnTo>
                    <a:pt x="1247" y="527"/>
                  </a:lnTo>
                  <a:lnTo>
                    <a:pt x="1246" y="526"/>
                  </a:lnTo>
                  <a:lnTo>
                    <a:pt x="1245" y="525"/>
                  </a:lnTo>
                  <a:lnTo>
                    <a:pt x="1244" y="525"/>
                  </a:lnTo>
                  <a:lnTo>
                    <a:pt x="1239" y="522"/>
                  </a:lnTo>
                  <a:lnTo>
                    <a:pt x="1238" y="522"/>
                  </a:lnTo>
                  <a:lnTo>
                    <a:pt x="1238" y="521"/>
                  </a:lnTo>
                  <a:lnTo>
                    <a:pt x="1237" y="521"/>
                  </a:lnTo>
                  <a:lnTo>
                    <a:pt x="1237" y="520"/>
                  </a:lnTo>
                  <a:lnTo>
                    <a:pt x="1236" y="520"/>
                  </a:lnTo>
                  <a:lnTo>
                    <a:pt x="1235" y="520"/>
                  </a:lnTo>
                  <a:lnTo>
                    <a:pt x="1235" y="519"/>
                  </a:lnTo>
                  <a:lnTo>
                    <a:pt x="1234" y="519"/>
                  </a:lnTo>
                  <a:lnTo>
                    <a:pt x="1233" y="518"/>
                  </a:lnTo>
                  <a:lnTo>
                    <a:pt x="1232" y="518"/>
                  </a:lnTo>
                  <a:lnTo>
                    <a:pt x="1231" y="517"/>
                  </a:lnTo>
                  <a:lnTo>
                    <a:pt x="1230" y="517"/>
                  </a:lnTo>
                  <a:lnTo>
                    <a:pt x="1229" y="516"/>
                  </a:lnTo>
                  <a:lnTo>
                    <a:pt x="1228" y="516"/>
                  </a:lnTo>
                  <a:lnTo>
                    <a:pt x="1227" y="515"/>
                  </a:lnTo>
                  <a:lnTo>
                    <a:pt x="1226" y="515"/>
                  </a:lnTo>
                  <a:lnTo>
                    <a:pt x="1225" y="515"/>
                  </a:lnTo>
                  <a:lnTo>
                    <a:pt x="1225" y="514"/>
                  </a:lnTo>
                  <a:lnTo>
                    <a:pt x="1224" y="514"/>
                  </a:lnTo>
                  <a:lnTo>
                    <a:pt x="1216" y="510"/>
                  </a:lnTo>
                  <a:lnTo>
                    <a:pt x="1216" y="509"/>
                  </a:lnTo>
                  <a:lnTo>
                    <a:pt x="1215" y="509"/>
                  </a:lnTo>
                  <a:lnTo>
                    <a:pt x="1214" y="508"/>
                  </a:lnTo>
                  <a:lnTo>
                    <a:pt x="1213" y="507"/>
                  </a:lnTo>
                  <a:lnTo>
                    <a:pt x="1212" y="506"/>
                  </a:lnTo>
                  <a:lnTo>
                    <a:pt x="1211" y="505"/>
                  </a:lnTo>
                  <a:lnTo>
                    <a:pt x="1209" y="505"/>
                  </a:lnTo>
                  <a:lnTo>
                    <a:pt x="1208" y="504"/>
                  </a:lnTo>
                  <a:lnTo>
                    <a:pt x="1206" y="503"/>
                  </a:lnTo>
                  <a:lnTo>
                    <a:pt x="1204" y="502"/>
                  </a:lnTo>
                  <a:lnTo>
                    <a:pt x="1202" y="502"/>
                  </a:lnTo>
                  <a:lnTo>
                    <a:pt x="1199" y="501"/>
                  </a:lnTo>
                  <a:lnTo>
                    <a:pt x="1196" y="501"/>
                  </a:lnTo>
                  <a:lnTo>
                    <a:pt x="1193" y="501"/>
                  </a:lnTo>
                  <a:lnTo>
                    <a:pt x="1189" y="501"/>
                  </a:lnTo>
                  <a:lnTo>
                    <a:pt x="1186" y="502"/>
                  </a:lnTo>
                  <a:lnTo>
                    <a:pt x="1182" y="503"/>
                  </a:lnTo>
                  <a:lnTo>
                    <a:pt x="1179" y="504"/>
                  </a:lnTo>
                  <a:lnTo>
                    <a:pt x="1175" y="506"/>
                  </a:lnTo>
                  <a:lnTo>
                    <a:pt x="1172" y="508"/>
                  </a:lnTo>
                  <a:lnTo>
                    <a:pt x="1169" y="511"/>
                  </a:lnTo>
                  <a:lnTo>
                    <a:pt x="1166" y="514"/>
                  </a:lnTo>
                  <a:lnTo>
                    <a:pt x="1163" y="517"/>
                  </a:lnTo>
                  <a:lnTo>
                    <a:pt x="1161" y="520"/>
                  </a:lnTo>
                  <a:lnTo>
                    <a:pt x="1158" y="522"/>
                  </a:lnTo>
                  <a:lnTo>
                    <a:pt x="1156" y="525"/>
                  </a:lnTo>
                  <a:lnTo>
                    <a:pt x="1154" y="527"/>
                  </a:lnTo>
                  <a:lnTo>
                    <a:pt x="1152" y="529"/>
                  </a:lnTo>
                  <a:lnTo>
                    <a:pt x="1150" y="530"/>
                  </a:lnTo>
                  <a:lnTo>
                    <a:pt x="1148" y="531"/>
                  </a:lnTo>
                  <a:lnTo>
                    <a:pt x="1146" y="532"/>
                  </a:lnTo>
                  <a:lnTo>
                    <a:pt x="1145" y="532"/>
                  </a:lnTo>
                  <a:lnTo>
                    <a:pt x="1143" y="532"/>
                  </a:lnTo>
                  <a:lnTo>
                    <a:pt x="1141" y="531"/>
                  </a:lnTo>
                  <a:lnTo>
                    <a:pt x="1139" y="530"/>
                  </a:lnTo>
                  <a:lnTo>
                    <a:pt x="1136" y="529"/>
                  </a:lnTo>
                  <a:lnTo>
                    <a:pt x="1134" y="528"/>
                  </a:lnTo>
                  <a:lnTo>
                    <a:pt x="1131" y="527"/>
                  </a:lnTo>
                  <a:lnTo>
                    <a:pt x="1129" y="525"/>
                  </a:lnTo>
                  <a:lnTo>
                    <a:pt x="1126" y="524"/>
                  </a:lnTo>
                  <a:lnTo>
                    <a:pt x="1123" y="523"/>
                  </a:lnTo>
                  <a:lnTo>
                    <a:pt x="1121" y="522"/>
                  </a:lnTo>
                  <a:lnTo>
                    <a:pt x="1118" y="521"/>
                  </a:lnTo>
                  <a:lnTo>
                    <a:pt x="1116" y="521"/>
                  </a:lnTo>
                  <a:lnTo>
                    <a:pt x="1114" y="520"/>
                  </a:lnTo>
                  <a:lnTo>
                    <a:pt x="1112" y="520"/>
                  </a:lnTo>
                  <a:lnTo>
                    <a:pt x="1110" y="521"/>
                  </a:lnTo>
                  <a:lnTo>
                    <a:pt x="1108" y="521"/>
                  </a:lnTo>
                  <a:lnTo>
                    <a:pt x="1107" y="521"/>
                  </a:lnTo>
                  <a:lnTo>
                    <a:pt x="1106" y="522"/>
                  </a:lnTo>
                  <a:lnTo>
                    <a:pt x="1105" y="522"/>
                  </a:lnTo>
                  <a:lnTo>
                    <a:pt x="1104" y="522"/>
                  </a:lnTo>
                  <a:lnTo>
                    <a:pt x="1103" y="523"/>
                  </a:lnTo>
                  <a:lnTo>
                    <a:pt x="1102" y="523"/>
                  </a:lnTo>
                  <a:lnTo>
                    <a:pt x="1101" y="523"/>
                  </a:lnTo>
                  <a:lnTo>
                    <a:pt x="1100" y="523"/>
                  </a:lnTo>
                  <a:lnTo>
                    <a:pt x="1099" y="523"/>
                  </a:lnTo>
                  <a:lnTo>
                    <a:pt x="1097" y="524"/>
                  </a:lnTo>
                  <a:lnTo>
                    <a:pt x="1096" y="524"/>
                  </a:lnTo>
                  <a:lnTo>
                    <a:pt x="1094" y="524"/>
                  </a:lnTo>
                  <a:lnTo>
                    <a:pt x="1092" y="525"/>
                  </a:lnTo>
                  <a:lnTo>
                    <a:pt x="1090" y="525"/>
                  </a:lnTo>
                  <a:lnTo>
                    <a:pt x="1087" y="526"/>
                  </a:lnTo>
                  <a:lnTo>
                    <a:pt x="1085" y="526"/>
                  </a:lnTo>
                  <a:lnTo>
                    <a:pt x="1083" y="527"/>
                  </a:lnTo>
                  <a:lnTo>
                    <a:pt x="1081" y="529"/>
                  </a:lnTo>
                  <a:lnTo>
                    <a:pt x="1079" y="530"/>
                  </a:lnTo>
                  <a:lnTo>
                    <a:pt x="1078" y="531"/>
                  </a:lnTo>
                  <a:lnTo>
                    <a:pt x="1076" y="533"/>
                  </a:lnTo>
                  <a:lnTo>
                    <a:pt x="1075" y="534"/>
                  </a:lnTo>
                  <a:lnTo>
                    <a:pt x="1073" y="535"/>
                  </a:lnTo>
                  <a:lnTo>
                    <a:pt x="1072" y="537"/>
                  </a:lnTo>
                  <a:lnTo>
                    <a:pt x="1071" y="538"/>
                  </a:lnTo>
                  <a:lnTo>
                    <a:pt x="1070" y="539"/>
                  </a:lnTo>
                  <a:lnTo>
                    <a:pt x="1068" y="539"/>
                  </a:lnTo>
                  <a:lnTo>
                    <a:pt x="1067" y="540"/>
                  </a:lnTo>
                  <a:lnTo>
                    <a:pt x="1066" y="540"/>
                  </a:lnTo>
                  <a:lnTo>
                    <a:pt x="1065" y="540"/>
                  </a:lnTo>
                  <a:lnTo>
                    <a:pt x="1064" y="540"/>
                  </a:lnTo>
                  <a:lnTo>
                    <a:pt x="1063" y="540"/>
                  </a:lnTo>
                  <a:lnTo>
                    <a:pt x="1062" y="540"/>
                  </a:lnTo>
                  <a:lnTo>
                    <a:pt x="1062" y="539"/>
                  </a:lnTo>
                  <a:lnTo>
                    <a:pt x="1061" y="539"/>
                  </a:lnTo>
                  <a:lnTo>
                    <a:pt x="1060" y="539"/>
                  </a:lnTo>
                  <a:lnTo>
                    <a:pt x="1060" y="538"/>
                  </a:lnTo>
                  <a:lnTo>
                    <a:pt x="1059" y="538"/>
                  </a:lnTo>
                  <a:lnTo>
                    <a:pt x="1058" y="537"/>
                  </a:lnTo>
                  <a:lnTo>
                    <a:pt x="1057" y="536"/>
                  </a:lnTo>
                  <a:lnTo>
                    <a:pt x="1056" y="536"/>
                  </a:lnTo>
                  <a:lnTo>
                    <a:pt x="1056" y="535"/>
                  </a:lnTo>
                  <a:lnTo>
                    <a:pt x="1055" y="534"/>
                  </a:lnTo>
                  <a:lnTo>
                    <a:pt x="1054" y="533"/>
                  </a:lnTo>
                  <a:lnTo>
                    <a:pt x="1053" y="532"/>
                  </a:lnTo>
                  <a:lnTo>
                    <a:pt x="1052" y="532"/>
                  </a:lnTo>
                  <a:lnTo>
                    <a:pt x="1051" y="531"/>
                  </a:lnTo>
                  <a:lnTo>
                    <a:pt x="1050" y="530"/>
                  </a:lnTo>
                  <a:lnTo>
                    <a:pt x="1048" y="528"/>
                  </a:lnTo>
                  <a:lnTo>
                    <a:pt x="1045" y="525"/>
                  </a:lnTo>
                  <a:lnTo>
                    <a:pt x="1040" y="521"/>
                  </a:lnTo>
                  <a:lnTo>
                    <a:pt x="1037" y="511"/>
                  </a:lnTo>
                  <a:lnTo>
                    <a:pt x="1037" y="510"/>
                  </a:lnTo>
                  <a:lnTo>
                    <a:pt x="1037" y="509"/>
                  </a:lnTo>
                  <a:lnTo>
                    <a:pt x="1036" y="508"/>
                  </a:lnTo>
                  <a:lnTo>
                    <a:pt x="1036" y="507"/>
                  </a:lnTo>
                  <a:lnTo>
                    <a:pt x="1036" y="506"/>
                  </a:lnTo>
                  <a:lnTo>
                    <a:pt x="1036" y="505"/>
                  </a:lnTo>
                  <a:lnTo>
                    <a:pt x="1036" y="503"/>
                  </a:lnTo>
                  <a:lnTo>
                    <a:pt x="1036" y="502"/>
                  </a:lnTo>
                  <a:lnTo>
                    <a:pt x="1037" y="501"/>
                  </a:lnTo>
                  <a:lnTo>
                    <a:pt x="1037" y="499"/>
                  </a:lnTo>
                  <a:lnTo>
                    <a:pt x="1037" y="498"/>
                  </a:lnTo>
                  <a:lnTo>
                    <a:pt x="1038" y="496"/>
                  </a:lnTo>
                  <a:lnTo>
                    <a:pt x="1039" y="494"/>
                  </a:lnTo>
                  <a:lnTo>
                    <a:pt x="1040" y="493"/>
                  </a:lnTo>
                  <a:lnTo>
                    <a:pt x="1041" y="491"/>
                  </a:lnTo>
                  <a:lnTo>
                    <a:pt x="1042" y="489"/>
                  </a:lnTo>
                  <a:lnTo>
                    <a:pt x="1043" y="487"/>
                  </a:lnTo>
                  <a:lnTo>
                    <a:pt x="1044" y="484"/>
                  </a:lnTo>
                  <a:lnTo>
                    <a:pt x="1045" y="482"/>
                  </a:lnTo>
                  <a:lnTo>
                    <a:pt x="1045" y="479"/>
                  </a:lnTo>
                  <a:lnTo>
                    <a:pt x="1046" y="477"/>
                  </a:lnTo>
                  <a:lnTo>
                    <a:pt x="1046" y="474"/>
                  </a:lnTo>
                  <a:lnTo>
                    <a:pt x="1046" y="471"/>
                  </a:lnTo>
                  <a:lnTo>
                    <a:pt x="1047" y="469"/>
                  </a:lnTo>
                  <a:lnTo>
                    <a:pt x="1047" y="466"/>
                  </a:lnTo>
                  <a:lnTo>
                    <a:pt x="1047" y="464"/>
                  </a:lnTo>
                  <a:lnTo>
                    <a:pt x="1047" y="462"/>
                  </a:lnTo>
                  <a:lnTo>
                    <a:pt x="1047" y="461"/>
                  </a:lnTo>
                  <a:lnTo>
                    <a:pt x="1047" y="460"/>
                  </a:lnTo>
                  <a:lnTo>
                    <a:pt x="1047" y="459"/>
                  </a:lnTo>
                  <a:lnTo>
                    <a:pt x="1047" y="458"/>
                  </a:lnTo>
                  <a:lnTo>
                    <a:pt x="1048" y="457"/>
                  </a:lnTo>
                  <a:lnTo>
                    <a:pt x="1051" y="450"/>
                  </a:lnTo>
                  <a:lnTo>
                    <a:pt x="1052" y="450"/>
                  </a:lnTo>
                  <a:lnTo>
                    <a:pt x="1052" y="449"/>
                  </a:lnTo>
                  <a:lnTo>
                    <a:pt x="1052" y="448"/>
                  </a:lnTo>
                  <a:lnTo>
                    <a:pt x="1054" y="442"/>
                  </a:lnTo>
                  <a:lnTo>
                    <a:pt x="1056" y="436"/>
                  </a:lnTo>
                  <a:lnTo>
                    <a:pt x="1056" y="435"/>
                  </a:lnTo>
                  <a:lnTo>
                    <a:pt x="1055" y="430"/>
                  </a:lnTo>
                  <a:lnTo>
                    <a:pt x="1058" y="420"/>
                  </a:lnTo>
                  <a:lnTo>
                    <a:pt x="1058" y="419"/>
                  </a:lnTo>
                  <a:lnTo>
                    <a:pt x="1058" y="418"/>
                  </a:lnTo>
                  <a:lnTo>
                    <a:pt x="1059" y="418"/>
                  </a:lnTo>
                  <a:lnTo>
                    <a:pt x="1059" y="417"/>
                  </a:lnTo>
                  <a:lnTo>
                    <a:pt x="1060" y="416"/>
                  </a:lnTo>
                  <a:lnTo>
                    <a:pt x="1060" y="415"/>
                  </a:lnTo>
                  <a:lnTo>
                    <a:pt x="1061" y="414"/>
                  </a:lnTo>
                  <a:lnTo>
                    <a:pt x="1061" y="413"/>
                  </a:lnTo>
                  <a:lnTo>
                    <a:pt x="1061" y="412"/>
                  </a:lnTo>
                  <a:lnTo>
                    <a:pt x="1061" y="411"/>
                  </a:lnTo>
                  <a:lnTo>
                    <a:pt x="1062" y="410"/>
                  </a:lnTo>
                  <a:lnTo>
                    <a:pt x="1062" y="409"/>
                  </a:lnTo>
                  <a:lnTo>
                    <a:pt x="1062" y="408"/>
                  </a:lnTo>
                  <a:lnTo>
                    <a:pt x="1063" y="408"/>
                  </a:lnTo>
                  <a:lnTo>
                    <a:pt x="1063" y="407"/>
                  </a:lnTo>
                  <a:lnTo>
                    <a:pt x="1063" y="406"/>
                  </a:lnTo>
                  <a:lnTo>
                    <a:pt x="1063" y="404"/>
                  </a:lnTo>
                  <a:lnTo>
                    <a:pt x="1065" y="399"/>
                  </a:lnTo>
                  <a:lnTo>
                    <a:pt x="1065" y="398"/>
                  </a:lnTo>
                  <a:lnTo>
                    <a:pt x="1066" y="397"/>
                  </a:lnTo>
                  <a:lnTo>
                    <a:pt x="1067" y="393"/>
                  </a:lnTo>
                  <a:lnTo>
                    <a:pt x="1067" y="392"/>
                  </a:lnTo>
                  <a:lnTo>
                    <a:pt x="1068" y="392"/>
                  </a:lnTo>
                  <a:lnTo>
                    <a:pt x="1068" y="391"/>
                  </a:lnTo>
                  <a:lnTo>
                    <a:pt x="1071" y="384"/>
                  </a:lnTo>
                  <a:lnTo>
                    <a:pt x="1073" y="376"/>
                  </a:lnTo>
                  <a:lnTo>
                    <a:pt x="1073" y="375"/>
                  </a:lnTo>
                  <a:lnTo>
                    <a:pt x="1074" y="375"/>
                  </a:lnTo>
                  <a:lnTo>
                    <a:pt x="1074" y="374"/>
                  </a:lnTo>
                  <a:lnTo>
                    <a:pt x="1075" y="368"/>
                  </a:lnTo>
                  <a:lnTo>
                    <a:pt x="1076" y="367"/>
                  </a:lnTo>
                  <a:lnTo>
                    <a:pt x="1078" y="358"/>
                  </a:lnTo>
                  <a:lnTo>
                    <a:pt x="1078" y="357"/>
                  </a:lnTo>
                  <a:lnTo>
                    <a:pt x="1078" y="356"/>
                  </a:lnTo>
                  <a:lnTo>
                    <a:pt x="1079" y="356"/>
                  </a:lnTo>
                  <a:lnTo>
                    <a:pt x="1079" y="355"/>
                  </a:lnTo>
                  <a:lnTo>
                    <a:pt x="1079" y="354"/>
                  </a:lnTo>
                  <a:lnTo>
                    <a:pt x="1080" y="353"/>
                  </a:lnTo>
                  <a:lnTo>
                    <a:pt x="1080" y="352"/>
                  </a:lnTo>
                  <a:lnTo>
                    <a:pt x="1080" y="351"/>
                  </a:lnTo>
                  <a:lnTo>
                    <a:pt x="1081" y="350"/>
                  </a:lnTo>
                  <a:lnTo>
                    <a:pt x="1082" y="350"/>
                  </a:lnTo>
                  <a:lnTo>
                    <a:pt x="1082" y="348"/>
                  </a:lnTo>
                  <a:lnTo>
                    <a:pt x="1083" y="348"/>
                  </a:lnTo>
                  <a:lnTo>
                    <a:pt x="1083" y="347"/>
                  </a:lnTo>
                  <a:lnTo>
                    <a:pt x="1084" y="346"/>
                  </a:lnTo>
                  <a:lnTo>
                    <a:pt x="1085" y="346"/>
                  </a:lnTo>
                  <a:lnTo>
                    <a:pt x="1086" y="345"/>
                  </a:lnTo>
                  <a:lnTo>
                    <a:pt x="1087" y="345"/>
                  </a:lnTo>
                  <a:lnTo>
                    <a:pt x="1088" y="345"/>
                  </a:lnTo>
                  <a:lnTo>
                    <a:pt x="1090" y="346"/>
                  </a:lnTo>
                  <a:lnTo>
                    <a:pt x="1091" y="346"/>
                  </a:lnTo>
                  <a:lnTo>
                    <a:pt x="1092" y="346"/>
                  </a:lnTo>
                  <a:lnTo>
                    <a:pt x="1093" y="347"/>
                  </a:lnTo>
                  <a:lnTo>
                    <a:pt x="1095" y="348"/>
                  </a:lnTo>
                  <a:lnTo>
                    <a:pt x="1096" y="348"/>
                  </a:lnTo>
                  <a:lnTo>
                    <a:pt x="1097" y="349"/>
                  </a:lnTo>
                  <a:lnTo>
                    <a:pt x="1098" y="350"/>
                  </a:lnTo>
                  <a:lnTo>
                    <a:pt x="1099" y="350"/>
                  </a:lnTo>
                  <a:lnTo>
                    <a:pt x="1101" y="351"/>
                  </a:lnTo>
                  <a:lnTo>
                    <a:pt x="1120" y="360"/>
                  </a:lnTo>
                  <a:lnTo>
                    <a:pt x="1125" y="360"/>
                  </a:lnTo>
                  <a:lnTo>
                    <a:pt x="1126" y="360"/>
                  </a:lnTo>
                  <a:lnTo>
                    <a:pt x="1128" y="360"/>
                  </a:lnTo>
                  <a:lnTo>
                    <a:pt x="1129" y="360"/>
                  </a:lnTo>
                  <a:lnTo>
                    <a:pt x="1131" y="360"/>
                  </a:lnTo>
                  <a:lnTo>
                    <a:pt x="1133" y="360"/>
                  </a:lnTo>
                  <a:lnTo>
                    <a:pt x="1134" y="360"/>
                  </a:lnTo>
                  <a:lnTo>
                    <a:pt x="1136" y="360"/>
                  </a:lnTo>
                  <a:lnTo>
                    <a:pt x="1138" y="360"/>
                  </a:lnTo>
                  <a:lnTo>
                    <a:pt x="1139" y="360"/>
                  </a:lnTo>
                  <a:lnTo>
                    <a:pt x="1140" y="360"/>
                  </a:lnTo>
                  <a:lnTo>
                    <a:pt x="1141" y="360"/>
                  </a:lnTo>
                  <a:lnTo>
                    <a:pt x="1142" y="360"/>
                  </a:lnTo>
                  <a:lnTo>
                    <a:pt x="1144" y="360"/>
                  </a:lnTo>
                  <a:lnTo>
                    <a:pt x="1145" y="360"/>
                  </a:lnTo>
                  <a:lnTo>
                    <a:pt x="1146" y="360"/>
                  </a:lnTo>
                  <a:lnTo>
                    <a:pt x="1146" y="359"/>
                  </a:lnTo>
                  <a:lnTo>
                    <a:pt x="1147" y="359"/>
                  </a:lnTo>
                  <a:lnTo>
                    <a:pt x="1154" y="357"/>
                  </a:lnTo>
                  <a:lnTo>
                    <a:pt x="1155" y="357"/>
                  </a:lnTo>
                  <a:lnTo>
                    <a:pt x="1156" y="356"/>
                  </a:lnTo>
                  <a:lnTo>
                    <a:pt x="1157" y="355"/>
                  </a:lnTo>
                  <a:lnTo>
                    <a:pt x="1165" y="348"/>
                  </a:lnTo>
                  <a:lnTo>
                    <a:pt x="1166" y="347"/>
                  </a:lnTo>
                  <a:lnTo>
                    <a:pt x="1167" y="347"/>
                  </a:lnTo>
                  <a:lnTo>
                    <a:pt x="1167" y="346"/>
                  </a:lnTo>
                  <a:lnTo>
                    <a:pt x="1168" y="346"/>
                  </a:lnTo>
                  <a:lnTo>
                    <a:pt x="1168" y="345"/>
                  </a:lnTo>
                  <a:lnTo>
                    <a:pt x="1170" y="343"/>
                  </a:lnTo>
                  <a:lnTo>
                    <a:pt x="1170" y="342"/>
                  </a:lnTo>
                  <a:lnTo>
                    <a:pt x="1172" y="341"/>
                  </a:lnTo>
                  <a:lnTo>
                    <a:pt x="1173" y="340"/>
                  </a:lnTo>
                  <a:lnTo>
                    <a:pt x="1174" y="338"/>
                  </a:lnTo>
                  <a:lnTo>
                    <a:pt x="1175" y="337"/>
                  </a:lnTo>
                  <a:lnTo>
                    <a:pt x="1176" y="335"/>
                  </a:lnTo>
                  <a:lnTo>
                    <a:pt x="1178" y="334"/>
                  </a:lnTo>
                  <a:lnTo>
                    <a:pt x="1179" y="333"/>
                  </a:lnTo>
                  <a:lnTo>
                    <a:pt x="1180" y="332"/>
                  </a:lnTo>
                  <a:lnTo>
                    <a:pt x="1181" y="331"/>
                  </a:lnTo>
                  <a:lnTo>
                    <a:pt x="1182" y="330"/>
                  </a:lnTo>
                  <a:lnTo>
                    <a:pt x="1184" y="329"/>
                  </a:lnTo>
                  <a:lnTo>
                    <a:pt x="1185" y="328"/>
                  </a:lnTo>
                  <a:lnTo>
                    <a:pt x="1185" y="327"/>
                  </a:lnTo>
                  <a:lnTo>
                    <a:pt x="1186" y="327"/>
                  </a:lnTo>
                  <a:lnTo>
                    <a:pt x="1188" y="325"/>
                  </a:lnTo>
                  <a:lnTo>
                    <a:pt x="1196" y="323"/>
                  </a:lnTo>
                  <a:lnTo>
                    <a:pt x="1197" y="323"/>
                  </a:lnTo>
                  <a:lnTo>
                    <a:pt x="1198" y="323"/>
                  </a:lnTo>
                  <a:lnTo>
                    <a:pt x="1199" y="323"/>
                  </a:lnTo>
                  <a:lnTo>
                    <a:pt x="1200" y="322"/>
                  </a:lnTo>
                  <a:lnTo>
                    <a:pt x="1201" y="322"/>
                  </a:lnTo>
                  <a:lnTo>
                    <a:pt x="1202" y="321"/>
                  </a:lnTo>
                  <a:lnTo>
                    <a:pt x="1203" y="321"/>
                  </a:lnTo>
                  <a:lnTo>
                    <a:pt x="1204" y="320"/>
                  </a:lnTo>
                  <a:lnTo>
                    <a:pt x="1205" y="319"/>
                  </a:lnTo>
                  <a:lnTo>
                    <a:pt x="1206" y="318"/>
                  </a:lnTo>
                  <a:lnTo>
                    <a:pt x="1207" y="317"/>
                  </a:lnTo>
                  <a:lnTo>
                    <a:pt x="1207" y="316"/>
                  </a:lnTo>
                  <a:lnTo>
                    <a:pt x="1208" y="315"/>
                  </a:lnTo>
                  <a:lnTo>
                    <a:pt x="1209" y="314"/>
                  </a:lnTo>
                  <a:lnTo>
                    <a:pt x="1210" y="313"/>
                  </a:lnTo>
                  <a:lnTo>
                    <a:pt x="1210" y="312"/>
                  </a:lnTo>
                  <a:lnTo>
                    <a:pt x="1211" y="311"/>
                  </a:lnTo>
                  <a:lnTo>
                    <a:pt x="1211" y="310"/>
                  </a:lnTo>
                  <a:lnTo>
                    <a:pt x="1212" y="309"/>
                  </a:lnTo>
                  <a:lnTo>
                    <a:pt x="1212" y="308"/>
                  </a:lnTo>
                  <a:lnTo>
                    <a:pt x="1212" y="307"/>
                  </a:lnTo>
                  <a:lnTo>
                    <a:pt x="1212" y="306"/>
                  </a:lnTo>
                  <a:lnTo>
                    <a:pt x="1212" y="305"/>
                  </a:lnTo>
                  <a:lnTo>
                    <a:pt x="1212" y="304"/>
                  </a:lnTo>
                  <a:lnTo>
                    <a:pt x="1211" y="304"/>
                  </a:lnTo>
                  <a:lnTo>
                    <a:pt x="1211" y="303"/>
                  </a:lnTo>
                  <a:lnTo>
                    <a:pt x="1210" y="303"/>
                  </a:lnTo>
                  <a:lnTo>
                    <a:pt x="1209" y="302"/>
                  </a:lnTo>
                  <a:lnTo>
                    <a:pt x="1208" y="302"/>
                  </a:lnTo>
                  <a:lnTo>
                    <a:pt x="1207" y="301"/>
                  </a:lnTo>
                  <a:lnTo>
                    <a:pt x="1206" y="301"/>
                  </a:lnTo>
                  <a:lnTo>
                    <a:pt x="1206" y="300"/>
                  </a:lnTo>
                  <a:lnTo>
                    <a:pt x="1205" y="299"/>
                  </a:lnTo>
                  <a:lnTo>
                    <a:pt x="1204" y="299"/>
                  </a:lnTo>
                  <a:lnTo>
                    <a:pt x="1204" y="298"/>
                  </a:lnTo>
                  <a:lnTo>
                    <a:pt x="1203" y="297"/>
                  </a:lnTo>
                  <a:lnTo>
                    <a:pt x="1203" y="296"/>
                  </a:lnTo>
                  <a:lnTo>
                    <a:pt x="1202" y="295"/>
                  </a:lnTo>
                  <a:lnTo>
                    <a:pt x="1202" y="294"/>
                  </a:lnTo>
                  <a:lnTo>
                    <a:pt x="1201" y="294"/>
                  </a:lnTo>
                  <a:lnTo>
                    <a:pt x="1201" y="293"/>
                  </a:lnTo>
                  <a:lnTo>
                    <a:pt x="1201" y="292"/>
                  </a:lnTo>
                  <a:lnTo>
                    <a:pt x="1200" y="291"/>
                  </a:lnTo>
                  <a:lnTo>
                    <a:pt x="1200" y="290"/>
                  </a:lnTo>
                  <a:lnTo>
                    <a:pt x="1200" y="289"/>
                  </a:lnTo>
                  <a:lnTo>
                    <a:pt x="1206" y="283"/>
                  </a:lnTo>
                  <a:lnTo>
                    <a:pt x="1207" y="280"/>
                  </a:lnTo>
                  <a:lnTo>
                    <a:pt x="1207" y="279"/>
                  </a:lnTo>
                  <a:lnTo>
                    <a:pt x="1207" y="278"/>
                  </a:lnTo>
                  <a:lnTo>
                    <a:pt x="1207" y="277"/>
                  </a:lnTo>
                  <a:lnTo>
                    <a:pt x="1207" y="276"/>
                  </a:lnTo>
                  <a:lnTo>
                    <a:pt x="1207" y="274"/>
                  </a:lnTo>
                  <a:lnTo>
                    <a:pt x="1208" y="273"/>
                  </a:lnTo>
                  <a:lnTo>
                    <a:pt x="1208" y="272"/>
                  </a:lnTo>
                  <a:lnTo>
                    <a:pt x="1208" y="271"/>
                  </a:lnTo>
                  <a:lnTo>
                    <a:pt x="1209" y="270"/>
                  </a:lnTo>
                  <a:lnTo>
                    <a:pt x="1209" y="269"/>
                  </a:lnTo>
                  <a:lnTo>
                    <a:pt x="1209" y="268"/>
                  </a:lnTo>
                  <a:lnTo>
                    <a:pt x="1210" y="267"/>
                  </a:lnTo>
                  <a:lnTo>
                    <a:pt x="1210" y="266"/>
                  </a:lnTo>
                  <a:lnTo>
                    <a:pt x="1211" y="266"/>
                  </a:lnTo>
                  <a:lnTo>
                    <a:pt x="1211" y="265"/>
                  </a:lnTo>
                  <a:lnTo>
                    <a:pt x="1212" y="265"/>
                  </a:lnTo>
                  <a:lnTo>
                    <a:pt x="1212" y="264"/>
                  </a:lnTo>
                  <a:lnTo>
                    <a:pt x="1213" y="264"/>
                  </a:lnTo>
                  <a:lnTo>
                    <a:pt x="1214" y="264"/>
                  </a:lnTo>
                  <a:lnTo>
                    <a:pt x="1214" y="263"/>
                  </a:lnTo>
                  <a:lnTo>
                    <a:pt x="1215" y="263"/>
                  </a:lnTo>
                  <a:lnTo>
                    <a:pt x="1215" y="262"/>
                  </a:lnTo>
                  <a:lnTo>
                    <a:pt x="1216" y="262"/>
                  </a:lnTo>
                  <a:lnTo>
                    <a:pt x="1216" y="261"/>
                  </a:lnTo>
                  <a:lnTo>
                    <a:pt x="1216" y="260"/>
                  </a:lnTo>
                  <a:lnTo>
                    <a:pt x="1216" y="254"/>
                  </a:lnTo>
                  <a:lnTo>
                    <a:pt x="1216" y="253"/>
                  </a:lnTo>
                  <a:lnTo>
                    <a:pt x="1216" y="252"/>
                  </a:lnTo>
                  <a:lnTo>
                    <a:pt x="1216" y="251"/>
                  </a:lnTo>
                  <a:lnTo>
                    <a:pt x="1216" y="250"/>
                  </a:lnTo>
                  <a:lnTo>
                    <a:pt x="1217" y="250"/>
                  </a:lnTo>
                  <a:lnTo>
                    <a:pt x="1217" y="248"/>
                  </a:lnTo>
                  <a:lnTo>
                    <a:pt x="1217" y="247"/>
                  </a:lnTo>
                  <a:lnTo>
                    <a:pt x="1217" y="246"/>
                  </a:lnTo>
                  <a:lnTo>
                    <a:pt x="1218" y="245"/>
                  </a:lnTo>
                  <a:lnTo>
                    <a:pt x="1218" y="243"/>
                  </a:lnTo>
                  <a:lnTo>
                    <a:pt x="1219" y="242"/>
                  </a:lnTo>
                  <a:lnTo>
                    <a:pt x="1220" y="240"/>
                  </a:lnTo>
                  <a:lnTo>
                    <a:pt x="1220" y="239"/>
                  </a:lnTo>
                  <a:lnTo>
                    <a:pt x="1221" y="238"/>
                  </a:lnTo>
                  <a:lnTo>
                    <a:pt x="1222" y="236"/>
                  </a:lnTo>
                  <a:lnTo>
                    <a:pt x="1223" y="235"/>
                  </a:lnTo>
                  <a:lnTo>
                    <a:pt x="1223" y="234"/>
                  </a:lnTo>
                  <a:lnTo>
                    <a:pt x="1224" y="233"/>
                  </a:lnTo>
                  <a:lnTo>
                    <a:pt x="1224" y="232"/>
                  </a:lnTo>
                  <a:lnTo>
                    <a:pt x="1225" y="231"/>
                  </a:lnTo>
                  <a:lnTo>
                    <a:pt x="1225" y="230"/>
                  </a:lnTo>
                  <a:lnTo>
                    <a:pt x="1226" y="229"/>
                  </a:lnTo>
                  <a:lnTo>
                    <a:pt x="1228" y="219"/>
                  </a:lnTo>
                  <a:lnTo>
                    <a:pt x="1228" y="217"/>
                  </a:lnTo>
                  <a:lnTo>
                    <a:pt x="1229" y="216"/>
                  </a:lnTo>
                  <a:lnTo>
                    <a:pt x="1229" y="215"/>
                  </a:lnTo>
                  <a:lnTo>
                    <a:pt x="1229" y="214"/>
                  </a:lnTo>
                  <a:lnTo>
                    <a:pt x="1230" y="213"/>
                  </a:lnTo>
                  <a:lnTo>
                    <a:pt x="1230" y="212"/>
                  </a:lnTo>
                  <a:lnTo>
                    <a:pt x="1230" y="211"/>
                  </a:lnTo>
                  <a:lnTo>
                    <a:pt x="1231" y="210"/>
                  </a:lnTo>
                  <a:lnTo>
                    <a:pt x="1231" y="209"/>
                  </a:lnTo>
                  <a:lnTo>
                    <a:pt x="1231" y="208"/>
                  </a:lnTo>
                  <a:lnTo>
                    <a:pt x="1231" y="207"/>
                  </a:lnTo>
                  <a:lnTo>
                    <a:pt x="1232" y="206"/>
                  </a:lnTo>
                  <a:lnTo>
                    <a:pt x="1232" y="205"/>
                  </a:lnTo>
                  <a:lnTo>
                    <a:pt x="1232" y="204"/>
                  </a:lnTo>
                  <a:lnTo>
                    <a:pt x="1232" y="203"/>
                  </a:lnTo>
                  <a:lnTo>
                    <a:pt x="1233" y="201"/>
                  </a:lnTo>
                  <a:lnTo>
                    <a:pt x="1232" y="199"/>
                  </a:lnTo>
                  <a:lnTo>
                    <a:pt x="1232" y="198"/>
                  </a:lnTo>
                  <a:lnTo>
                    <a:pt x="1232" y="197"/>
                  </a:lnTo>
                  <a:lnTo>
                    <a:pt x="1232" y="196"/>
                  </a:lnTo>
                  <a:lnTo>
                    <a:pt x="1232" y="195"/>
                  </a:lnTo>
                  <a:lnTo>
                    <a:pt x="1231" y="194"/>
                  </a:lnTo>
                  <a:lnTo>
                    <a:pt x="1231" y="193"/>
                  </a:lnTo>
                  <a:lnTo>
                    <a:pt x="1231" y="191"/>
                  </a:lnTo>
                  <a:lnTo>
                    <a:pt x="1231" y="190"/>
                  </a:lnTo>
                  <a:lnTo>
                    <a:pt x="1231" y="189"/>
                  </a:lnTo>
                  <a:lnTo>
                    <a:pt x="1231" y="188"/>
                  </a:lnTo>
                  <a:lnTo>
                    <a:pt x="1231" y="187"/>
                  </a:lnTo>
                  <a:lnTo>
                    <a:pt x="1231" y="186"/>
                  </a:lnTo>
                  <a:lnTo>
                    <a:pt x="1231" y="185"/>
                  </a:lnTo>
                  <a:lnTo>
                    <a:pt x="1231" y="184"/>
                  </a:lnTo>
                  <a:lnTo>
                    <a:pt x="1231" y="182"/>
                  </a:lnTo>
                  <a:lnTo>
                    <a:pt x="1231" y="180"/>
                  </a:lnTo>
                  <a:lnTo>
                    <a:pt x="1231" y="179"/>
                  </a:lnTo>
                  <a:lnTo>
                    <a:pt x="1232" y="178"/>
                  </a:lnTo>
                  <a:lnTo>
                    <a:pt x="1232" y="176"/>
                  </a:lnTo>
                  <a:lnTo>
                    <a:pt x="1232" y="175"/>
                  </a:lnTo>
                  <a:lnTo>
                    <a:pt x="1232" y="173"/>
                  </a:lnTo>
                  <a:lnTo>
                    <a:pt x="1233" y="172"/>
                  </a:lnTo>
                  <a:lnTo>
                    <a:pt x="1233" y="170"/>
                  </a:lnTo>
                  <a:lnTo>
                    <a:pt x="1234" y="168"/>
                  </a:lnTo>
                  <a:lnTo>
                    <a:pt x="1234" y="167"/>
                  </a:lnTo>
                  <a:lnTo>
                    <a:pt x="1235" y="165"/>
                  </a:lnTo>
                  <a:lnTo>
                    <a:pt x="1236" y="164"/>
                  </a:lnTo>
                  <a:lnTo>
                    <a:pt x="1237" y="162"/>
                  </a:lnTo>
                  <a:lnTo>
                    <a:pt x="1238" y="161"/>
                  </a:lnTo>
                  <a:lnTo>
                    <a:pt x="1239" y="159"/>
                  </a:lnTo>
                  <a:lnTo>
                    <a:pt x="1240" y="158"/>
                  </a:lnTo>
                  <a:lnTo>
                    <a:pt x="1242" y="156"/>
                  </a:lnTo>
                  <a:lnTo>
                    <a:pt x="1243" y="155"/>
                  </a:lnTo>
                  <a:lnTo>
                    <a:pt x="1244" y="153"/>
                  </a:lnTo>
                  <a:lnTo>
                    <a:pt x="1246" y="152"/>
                  </a:lnTo>
                  <a:lnTo>
                    <a:pt x="1247" y="150"/>
                  </a:lnTo>
                  <a:lnTo>
                    <a:pt x="1248" y="149"/>
                  </a:lnTo>
                  <a:lnTo>
                    <a:pt x="1250" y="147"/>
                  </a:lnTo>
                  <a:lnTo>
                    <a:pt x="1251" y="146"/>
                  </a:lnTo>
                  <a:lnTo>
                    <a:pt x="1252" y="145"/>
                  </a:lnTo>
                  <a:lnTo>
                    <a:pt x="1253" y="143"/>
                  </a:lnTo>
                  <a:lnTo>
                    <a:pt x="1254" y="142"/>
                  </a:lnTo>
                  <a:lnTo>
                    <a:pt x="1255" y="141"/>
                  </a:lnTo>
                  <a:lnTo>
                    <a:pt x="1256" y="140"/>
                  </a:lnTo>
                  <a:lnTo>
                    <a:pt x="1257" y="140"/>
                  </a:lnTo>
                  <a:lnTo>
                    <a:pt x="1257" y="139"/>
                  </a:lnTo>
                  <a:lnTo>
                    <a:pt x="1258" y="138"/>
                  </a:lnTo>
                  <a:lnTo>
                    <a:pt x="1259" y="137"/>
                  </a:lnTo>
                  <a:lnTo>
                    <a:pt x="1259" y="136"/>
                  </a:lnTo>
                  <a:lnTo>
                    <a:pt x="1259" y="135"/>
                  </a:lnTo>
                  <a:lnTo>
                    <a:pt x="1259" y="134"/>
                  </a:lnTo>
                  <a:lnTo>
                    <a:pt x="1259" y="133"/>
                  </a:lnTo>
                  <a:lnTo>
                    <a:pt x="1259" y="132"/>
                  </a:lnTo>
                  <a:lnTo>
                    <a:pt x="1259" y="131"/>
                  </a:lnTo>
                  <a:lnTo>
                    <a:pt x="1260" y="130"/>
                  </a:lnTo>
                  <a:lnTo>
                    <a:pt x="1260" y="129"/>
                  </a:lnTo>
                  <a:lnTo>
                    <a:pt x="1260" y="128"/>
                  </a:lnTo>
                  <a:lnTo>
                    <a:pt x="1260" y="127"/>
                  </a:lnTo>
                  <a:lnTo>
                    <a:pt x="1260" y="126"/>
                  </a:lnTo>
                  <a:lnTo>
                    <a:pt x="1260" y="125"/>
                  </a:lnTo>
                  <a:lnTo>
                    <a:pt x="1260" y="124"/>
                  </a:lnTo>
                  <a:lnTo>
                    <a:pt x="1260" y="122"/>
                  </a:lnTo>
                  <a:lnTo>
                    <a:pt x="1260" y="121"/>
                  </a:lnTo>
                  <a:lnTo>
                    <a:pt x="1260" y="120"/>
                  </a:lnTo>
                  <a:lnTo>
                    <a:pt x="1259" y="119"/>
                  </a:lnTo>
                  <a:lnTo>
                    <a:pt x="1258" y="119"/>
                  </a:lnTo>
                  <a:lnTo>
                    <a:pt x="1258" y="118"/>
                  </a:lnTo>
                  <a:lnTo>
                    <a:pt x="1257" y="117"/>
                  </a:lnTo>
                  <a:lnTo>
                    <a:pt x="1256" y="116"/>
                  </a:lnTo>
                  <a:lnTo>
                    <a:pt x="1255" y="115"/>
                  </a:lnTo>
                  <a:lnTo>
                    <a:pt x="1255" y="114"/>
                  </a:lnTo>
                  <a:lnTo>
                    <a:pt x="1254" y="113"/>
                  </a:lnTo>
                  <a:lnTo>
                    <a:pt x="1253" y="112"/>
                  </a:lnTo>
                  <a:lnTo>
                    <a:pt x="1253" y="111"/>
                  </a:lnTo>
                  <a:lnTo>
                    <a:pt x="1253" y="110"/>
                  </a:lnTo>
                  <a:lnTo>
                    <a:pt x="1252" y="109"/>
                  </a:lnTo>
                  <a:lnTo>
                    <a:pt x="1252" y="108"/>
                  </a:lnTo>
                  <a:lnTo>
                    <a:pt x="1252" y="106"/>
                  </a:lnTo>
                  <a:lnTo>
                    <a:pt x="1251" y="105"/>
                  </a:lnTo>
                  <a:lnTo>
                    <a:pt x="1251" y="104"/>
                  </a:lnTo>
                  <a:lnTo>
                    <a:pt x="1251" y="103"/>
                  </a:lnTo>
                  <a:lnTo>
                    <a:pt x="1251" y="102"/>
                  </a:lnTo>
                  <a:lnTo>
                    <a:pt x="1251" y="100"/>
                  </a:lnTo>
                  <a:lnTo>
                    <a:pt x="1251" y="99"/>
                  </a:lnTo>
                  <a:lnTo>
                    <a:pt x="1251" y="98"/>
                  </a:lnTo>
                  <a:lnTo>
                    <a:pt x="1251" y="97"/>
                  </a:lnTo>
                  <a:lnTo>
                    <a:pt x="1251" y="96"/>
                  </a:lnTo>
                  <a:lnTo>
                    <a:pt x="1251" y="95"/>
                  </a:lnTo>
                  <a:lnTo>
                    <a:pt x="1251" y="94"/>
                  </a:lnTo>
                  <a:lnTo>
                    <a:pt x="1250" y="93"/>
                  </a:lnTo>
                  <a:lnTo>
                    <a:pt x="1250" y="92"/>
                  </a:lnTo>
                  <a:lnTo>
                    <a:pt x="1249" y="92"/>
                  </a:lnTo>
                  <a:lnTo>
                    <a:pt x="1248" y="91"/>
                  </a:lnTo>
                  <a:lnTo>
                    <a:pt x="1247" y="91"/>
                  </a:lnTo>
                  <a:lnTo>
                    <a:pt x="1246" y="91"/>
                  </a:lnTo>
                  <a:lnTo>
                    <a:pt x="1245" y="91"/>
                  </a:lnTo>
                  <a:lnTo>
                    <a:pt x="1243" y="91"/>
                  </a:lnTo>
                  <a:lnTo>
                    <a:pt x="1242" y="91"/>
                  </a:lnTo>
                  <a:lnTo>
                    <a:pt x="1241" y="91"/>
                  </a:lnTo>
                  <a:lnTo>
                    <a:pt x="1240" y="92"/>
                  </a:lnTo>
                  <a:lnTo>
                    <a:pt x="1239" y="92"/>
                  </a:lnTo>
                  <a:lnTo>
                    <a:pt x="1238" y="93"/>
                  </a:lnTo>
                  <a:lnTo>
                    <a:pt x="1237" y="93"/>
                  </a:lnTo>
                  <a:lnTo>
                    <a:pt x="1236" y="93"/>
                  </a:lnTo>
                  <a:lnTo>
                    <a:pt x="1235" y="94"/>
                  </a:lnTo>
                  <a:lnTo>
                    <a:pt x="1234" y="94"/>
                  </a:lnTo>
                  <a:lnTo>
                    <a:pt x="1233" y="94"/>
                  </a:lnTo>
                  <a:lnTo>
                    <a:pt x="1233" y="95"/>
                  </a:lnTo>
                  <a:lnTo>
                    <a:pt x="1232" y="95"/>
                  </a:lnTo>
                  <a:lnTo>
                    <a:pt x="1231" y="95"/>
                  </a:lnTo>
                  <a:lnTo>
                    <a:pt x="1230" y="95"/>
                  </a:lnTo>
                  <a:lnTo>
                    <a:pt x="1229" y="95"/>
                  </a:lnTo>
                  <a:lnTo>
                    <a:pt x="1228" y="95"/>
                  </a:lnTo>
                  <a:lnTo>
                    <a:pt x="1227" y="95"/>
                  </a:lnTo>
                  <a:lnTo>
                    <a:pt x="1226" y="95"/>
                  </a:lnTo>
                  <a:lnTo>
                    <a:pt x="1225" y="94"/>
                  </a:lnTo>
                  <a:lnTo>
                    <a:pt x="1224" y="94"/>
                  </a:lnTo>
                  <a:lnTo>
                    <a:pt x="1223" y="93"/>
                  </a:lnTo>
                  <a:lnTo>
                    <a:pt x="1222" y="92"/>
                  </a:lnTo>
                  <a:lnTo>
                    <a:pt x="1221" y="91"/>
                  </a:lnTo>
                  <a:lnTo>
                    <a:pt x="1221" y="90"/>
                  </a:lnTo>
                  <a:lnTo>
                    <a:pt x="1220" y="88"/>
                  </a:lnTo>
                  <a:lnTo>
                    <a:pt x="1220" y="87"/>
                  </a:lnTo>
                  <a:lnTo>
                    <a:pt x="1219" y="86"/>
                  </a:lnTo>
                  <a:lnTo>
                    <a:pt x="1219" y="84"/>
                  </a:lnTo>
                  <a:lnTo>
                    <a:pt x="1219" y="83"/>
                  </a:lnTo>
                  <a:lnTo>
                    <a:pt x="1218" y="82"/>
                  </a:lnTo>
                  <a:lnTo>
                    <a:pt x="1218" y="80"/>
                  </a:lnTo>
                  <a:lnTo>
                    <a:pt x="1218" y="79"/>
                  </a:lnTo>
                  <a:lnTo>
                    <a:pt x="1218" y="78"/>
                  </a:lnTo>
                  <a:lnTo>
                    <a:pt x="1218" y="77"/>
                  </a:lnTo>
                  <a:lnTo>
                    <a:pt x="1218" y="76"/>
                  </a:lnTo>
                  <a:lnTo>
                    <a:pt x="1218" y="75"/>
                  </a:lnTo>
                  <a:lnTo>
                    <a:pt x="1218" y="74"/>
                  </a:lnTo>
                  <a:lnTo>
                    <a:pt x="1218" y="73"/>
                  </a:lnTo>
                  <a:lnTo>
                    <a:pt x="1218" y="72"/>
                  </a:lnTo>
                  <a:lnTo>
                    <a:pt x="1218" y="71"/>
                  </a:lnTo>
                  <a:lnTo>
                    <a:pt x="1218" y="70"/>
                  </a:lnTo>
                  <a:lnTo>
                    <a:pt x="1219" y="68"/>
                  </a:lnTo>
                  <a:lnTo>
                    <a:pt x="1219" y="67"/>
                  </a:lnTo>
                  <a:lnTo>
                    <a:pt x="1219" y="66"/>
                  </a:lnTo>
                  <a:lnTo>
                    <a:pt x="1220" y="65"/>
                  </a:lnTo>
                  <a:lnTo>
                    <a:pt x="1221" y="63"/>
                  </a:lnTo>
                  <a:lnTo>
                    <a:pt x="1221" y="62"/>
                  </a:lnTo>
                  <a:lnTo>
                    <a:pt x="1222" y="61"/>
                  </a:lnTo>
                  <a:lnTo>
                    <a:pt x="1223" y="60"/>
                  </a:lnTo>
                  <a:lnTo>
                    <a:pt x="1224" y="59"/>
                  </a:lnTo>
                  <a:lnTo>
                    <a:pt x="1224" y="58"/>
                  </a:lnTo>
                  <a:lnTo>
                    <a:pt x="1225" y="58"/>
                  </a:lnTo>
                  <a:lnTo>
                    <a:pt x="1225" y="57"/>
                  </a:lnTo>
                  <a:lnTo>
                    <a:pt x="1226" y="56"/>
                  </a:lnTo>
                  <a:lnTo>
                    <a:pt x="1227" y="55"/>
                  </a:lnTo>
                  <a:lnTo>
                    <a:pt x="1228" y="53"/>
                  </a:lnTo>
                  <a:lnTo>
                    <a:pt x="1229" y="52"/>
                  </a:lnTo>
                  <a:lnTo>
                    <a:pt x="1229" y="51"/>
                  </a:lnTo>
                  <a:lnTo>
                    <a:pt x="1231" y="50"/>
                  </a:lnTo>
                  <a:lnTo>
                    <a:pt x="1231" y="48"/>
                  </a:lnTo>
                  <a:lnTo>
                    <a:pt x="1233" y="47"/>
                  </a:lnTo>
                  <a:lnTo>
                    <a:pt x="1234" y="45"/>
                  </a:lnTo>
                  <a:lnTo>
                    <a:pt x="1235" y="43"/>
                  </a:lnTo>
                  <a:lnTo>
                    <a:pt x="1236" y="41"/>
                  </a:lnTo>
                  <a:lnTo>
                    <a:pt x="1237" y="40"/>
                  </a:lnTo>
                  <a:lnTo>
                    <a:pt x="1238" y="38"/>
                  </a:lnTo>
                  <a:lnTo>
                    <a:pt x="1239" y="37"/>
                  </a:lnTo>
                  <a:lnTo>
                    <a:pt x="1240" y="35"/>
                  </a:lnTo>
                  <a:lnTo>
                    <a:pt x="1240" y="34"/>
                  </a:lnTo>
                  <a:lnTo>
                    <a:pt x="1241" y="33"/>
                  </a:lnTo>
                  <a:lnTo>
                    <a:pt x="1242" y="30"/>
                  </a:lnTo>
                  <a:lnTo>
                    <a:pt x="1252" y="17"/>
                  </a:lnTo>
                  <a:lnTo>
                    <a:pt x="1253" y="16"/>
                  </a:lnTo>
                  <a:lnTo>
                    <a:pt x="1253" y="15"/>
                  </a:lnTo>
                  <a:lnTo>
                    <a:pt x="1253" y="14"/>
                  </a:lnTo>
                  <a:lnTo>
                    <a:pt x="1254" y="14"/>
                  </a:lnTo>
                  <a:lnTo>
                    <a:pt x="1255" y="14"/>
                  </a:lnTo>
                  <a:lnTo>
                    <a:pt x="1256" y="14"/>
                  </a:lnTo>
                  <a:lnTo>
                    <a:pt x="1258" y="14"/>
                  </a:lnTo>
                  <a:lnTo>
                    <a:pt x="1259" y="13"/>
                  </a:lnTo>
                  <a:lnTo>
                    <a:pt x="1260" y="13"/>
                  </a:lnTo>
                  <a:lnTo>
                    <a:pt x="1262" y="13"/>
                  </a:lnTo>
                  <a:lnTo>
                    <a:pt x="1263" y="13"/>
                  </a:lnTo>
                  <a:lnTo>
                    <a:pt x="1265" y="12"/>
                  </a:lnTo>
                  <a:lnTo>
                    <a:pt x="1267" y="12"/>
                  </a:lnTo>
                  <a:lnTo>
                    <a:pt x="1268" y="12"/>
                  </a:lnTo>
                  <a:lnTo>
                    <a:pt x="1270" y="11"/>
                  </a:lnTo>
                  <a:lnTo>
                    <a:pt x="1271" y="11"/>
                  </a:lnTo>
                  <a:lnTo>
                    <a:pt x="1273" y="10"/>
                  </a:lnTo>
                  <a:lnTo>
                    <a:pt x="1274" y="10"/>
                  </a:lnTo>
                  <a:lnTo>
                    <a:pt x="1275" y="9"/>
                  </a:lnTo>
                  <a:lnTo>
                    <a:pt x="1276" y="9"/>
                  </a:lnTo>
                  <a:lnTo>
                    <a:pt x="1277" y="8"/>
                  </a:lnTo>
                  <a:lnTo>
                    <a:pt x="1278" y="8"/>
                  </a:lnTo>
                  <a:lnTo>
                    <a:pt x="1280" y="7"/>
                  </a:lnTo>
                  <a:lnTo>
                    <a:pt x="1285" y="4"/>
                  </a:lnTo>
                  <a:lnTo>
                    <a:pt x="1285" y="3"/>
                  </a:lnTo>
                  <a:lnTo>
                    <a:pt x="1286" y="3"/>
                  </a:lnTo>
                  <a:lnTo>
                    <a:pt x="1287" y="2"/>
                  </a:lnTo>
                  <a:lnTo>
                    <a:pt x="1292" y="0"/>
                  </a:lnTo>
                  <a:lnTo>
                    <a:pt x="1300" y="11"/>
                  </a:lnTo>
                  <a:lnTo>
                    <a:pt x="1302" y="13"/>
                  </a:lnTo>
                  <a:lnTo>
                    <a:pt x="1305" y="20"/>
                  </a:lnTo>
                  <a:lnTo>
                    <a:pt x="1310" y="24"/>
                  </a:lnTo>
                  <a:lnTo>
                    <a:pt x="1314" y="25"/>
                  </a:lnTo>
                  <a:lnTo>
                    <a:pt x="1315" y="30"/>
                  </a:lnTo>
                  <a:lnTo>
                    <a:pt x="1313" y="33"/>
                  </a:lnTo>
                  <a:lnTo>
                    <a:pt x="1314" y="34"/>
                  </a:lnTo>
                  <a:lnTo>
                    <a:pt x="1312" y="36"/>
                  </a:lnTo>
                  <a:lnTo>
                    <a:pt x="1305" y="52"/>
                  </a:lnTo>
                  <a:lnTo>
                    <a:pt x="1302" y="56"/>
                  </a:lnTo>
                  <a:lnTo>
                    <a:pt x="1301" y="59"/>
                  </a:lnTo>
                  <a:lnTo>
                    <a:pt x="1299" y="60"/>
                  </a:lnTo>
                  <a:lnTo>
                    <a:pt x="1298" y="63"/>
                  </a:lnTo>
                  <a:lnTo>
                    <a:pt x="1296" y="65"/>
                  </a:lnTo>
                  <a:lnTo>
                    <a:pt x="1296" y="68"/>
                  </a:lnTo>
                  <a:lnTo>
                    <a:pt x="1293" y="72"/>
                  </a:lnTo>
                  <a:lnTo>
                    <a:pt x="1294" y="75"/>
                  </a:lnTo>
                  <a:lnTo>
                    <a:pt x="1297" y="78"/>
                  </a:lnTo>
                  <a:lnTo>
                    <a:pt x="1305" y="79"/>
                  </a:lnTo>
                  <a:lnTo>
                    <a:pt x="1308" y="82"/>
                  </a:lnTo>
                  <a:lnTo>
                    <a:pt x="1311" y="81"/>
                  </a:lnTo>
                  <a:lnTo>
                    <a:pt x="1316" y="85"/>
                  </a:lnTo>
                  <a:lnTo>
                    <a:pt x="1318" y="85"/>
                  </a:lnTo>
                  <a:lnTo>
                    <a:pt x="1326" y="93"/>
                  </a:lnTo>
                  <a:lnTo>
                    <a:pt x="1333" y="94"/>
                  </a:lnTo>
                  <a:lnTo>
                    <a:pt x="1336" y="91"/>
                  </a:lnTo>
                  <a:lnTo>
                    <a:pt x="1337" y="86"/>
                  </a:lnTo>
                  <a:lnTo>
                    <a:pt x="1338" y="85"/>
                  </a:lnTo>
                  <a:lnTo>
                    <a:pt x="1338" y="82"/>
                  </a:lnTo>
                  <a:lnTo>
                    <a:pt x="1341" y="78"/>
                  </a:lnTo>
                  <a:lnTo>
                    <a:pt x="1343" y="74"/>
                  </a:lnTo>
                  <a:lnTo>
                    <a:pt x="1345" y="74"/>
                  </a:lnTo>
                  <a:lnTo>
                    <a:pt x="1352" y="78"/>
                  </a:lnTo>
                  <a:lnTo>
                    <a:pt x="1362" y="87"/>
                  </a:lnTo>
                  <a:lnTo>
                    <a:pt x="1367" y="88"/>
                  </a:lnTo>
                  <a:lnTo>
                    <a:pt x="1368" y="89"/>
                  </a:lnTo>
                  <a:lnTo>
                    <a:pt x="1370" y="89"/>
                  </a:lnTo>
                  <a:lnTo>
                    <a:pt x="1372" y="90"/>
                  </a:lnTo>
                  <a:lnTo>
                    <a:pt x="1372" y="93"/>
                  </a:lnTo>
                  <a:lnTo>
                    <a:pt x="1370" y="97"/>
                  </a:lnTo>
                  <a:lnTo>
                    <a:pt x="1370" y="104"/>
                  </a:lnTo>
                  <a:lnTo>
                    <a:pt x="1374" y="112"/>
                  </a:lnTo>
                  <a:lnTo>
                    <a:pt x="1376" y="118"/>
                  </a:lnTo>
                  <a:lnTo>
                    <a:pt x="1377" y="119"/>
                  </a:lnTo>
                  <a:lnTo>
                    <a:pt x="1377" y="121"/>
                  </a:lnTo>
                  <a:lnTo>
                    <a:pt x="1379" y="122"/>
                  </a:lnTo>
                  <a:lnTo>
                    <a:pt x="1379" y="127"/>
                  </a:lnTo>
                  <a:lnTo>
                    <a:pt x="1381" y="128"/>
                  </a:lnTo>
                  <a:lnTo>
                    <a:pt x="1381" y="130"/>
                  </a:lnTo>
                  <a:lnTo>
                    <a:pt x="1385" y="137"/>
                  </a:lnTo>
                  <a:lnTo>
                    <a:pt x="1385" y="141"/>
                  </a:lnTo>
                  <a:lnTo>
                    <a:pt x="1387" y="142"/>
                  </a:lnTo>
                  <a:lnTo>
                    <a:pt x="1386" y="143"/>
                  </a:lnTo>
                  <a:lnTo>
                    <a:pt x="1388" y="145"/>
                  </a:lnTo>
                  <a:lnTo>
                    <a:pt x="1391" y="150"/>
                  </a:lnTo>
                  <a:lnTo>
                    <a:pt x="1403" y="162"/>
                  </a:lnTo>
                  <a:lnTo>
                    <a:pt x="1409" y="162"/>
                  </a:lnTo>
                  <a:lnTo>
                    <a:pt x="1410" y="163"/>
                  </a:lnTo>
                  <a:lnTo>
                    <a:pt x="1419" y="162"/>
                  </a:lnTo>
                  <a:lnTo>
                    <a:pt x="1425" y="166"/>
                  </a:lnTo>
                  <a:lnTo>
                    <a:pt x="1431" y="175"/>
                  </a:lnTo>
                  <a:lnTo>
                    <a:pt x="1435" y="179"/>
                  </a:lnTo>
                  <a:lnTo>
                    <a:pt x="1438" y="186"/>
                  </a:lnTo>
                  <a:lnTo>
                    <a:pt x="1447" y="192"/>
                  </a:lnTo>
                  <a:lnTo>
                    <a:pt x="1450" y="199"/>
                  </a:lnTo>
                  <a:lnTo>
                    <a:pt x="1459" y="210"/>
                  </a:lnTo>
                  <a:lnTo>
                    <a:pt x="1463" y="211"/>
                  </a:lnTo>
                  <a:lnTo>
                    <a:pt x="1465" y="213"/>
                  </a:lnTo>
                  <a:lnTo>
                    <a:pt x="1471" y="223"/>
                  </a:lnTo>
                  <a:lnTo>
                    <a:pt x="1467" y="228"/>
                  </a:lnTo>
                  <a:lnTo>
                    <a:pt x="1464" y="230"/>
                  </a:lnTo>
                  <a:lnTo>
                    <a:pt x="1462" y="233"/>
                  </a:lnTo>
                  <a:lnTo>
                    <a:pt x="1460" y="233"/>
                  </a:lnTo>
                  <a:lnTo>
                    <a:pt x="1457" y="237"/>
                  </a:lnTo>
                  <a:lnTo>
                    <a:pt x="1457" y="243"/>
                  </a:lnTo>
                  <a:lnTo>
                    <a:pt x="1470" y="255"/>
                  </a:lnTo>
                  <a:lnTo>
                    <a:pt x="1473" y="255"/>
                  </a:lnTo>
                  <a:lnTo>
                    <a:pt x="1473" y="253"/>
                  </a:lnTo>
                  <a:lnTo>
                    <a:pt x="1477" y="253"/>
                  </a:lnTo>
                  <a:lnTo>
                    <a:pt x="1479" y="252"/>
                  </a:lnTo>
                  <a:lnTo>
                    <a:pt x="1482" y="253"/>
                  </a:lnTo>
                  <a:lnTo>
                    <a:pt x="1484" y="253"/>
                  </a:lnTo>
                  <a:lnTo>
                    <a:pt x="1486" y="255"/>
                  </a:lnTo>
                  <a:lnTo>
                    <a:pt x="1489" y="254"/>
                  </a:lnTo>
                  <a:lnTo>
                    <a:pt x="1490" y="246"/>
                  </a:lnTo>
                  <a:lnTo>
                    <a:pt x="1492" y="240"/>
                  </a:lnTo>
                  <a:lnTo>
                    <a:pt x="1493" y="231"/>
                  </a:lnTo>
                  <a:lnTo>
                    <a:pt x="1495" y="228"/>
                  </a:lnTo>
                  <a:lnTo>
                    <a:pt x="1498" y="232"/>
                  </a:lnTo>
                  <a:lnTo>
                    <a:pt x="1518" y="232"/>
                  </a:lnTo>
                  <a:lnTo>
                    <a:pt x="1523" y="237"/>
                  </a:lnTo>
                  <a:lnTo>
                    <a:pt x="1525" y="238"/>
                  </a:lnTo>
                  <a:lnTo>
                    <a:pt x="1530" y="238"/>
                  </a:lnTo>
                  <a:lnTo>
                    <a:pt x="1532" y="239"/>
                  </a:lnTo>
                  <a:lnTo>
                    <a:pt x="1535" y="240"/>
                  </a:lnTo>
                  <a:lnTo>
                    <a:pt x="1537" y="239"/>
                  </a:lnTo>
                  <a:lnTo>
                    <a:pt x="1538" y="250"/>
                  </a:lnTo>
                  <a:lnTo>
                    <a:pt x="1539" y="252"/>
                  </a:lnTo>
                  <a:lnTo>
                    <a:pt x="1540" y="259"/>
                  </a:lnTo>
                  <a:lnTo>
                    <a:pt x="1541" y="260"/>
                  </a:lnTo>
                  <a:lnTo>
                    <a:pt x="1542" y="267"/>
                  </a:lnTo>
                  <a:lnTo>
                    <a:pt x="1543" y="268"/>
                  </a:lnTo>
                  <a:lnTo>
                    <a:pt x="1545" y="282"/>
                  </a:lnTo>
                  <a:lnTo>
                    <a:pt x="1547" y="284"/>
                  </a:lnTo>
                  <a:lnTo>
                    <a:pt x="1547" y="293"/>
                  </a:lnTo>
                  <a:lnTo>
                    <a:pt x="1548" y="295"/>
                  </a:lnTo>
                  <a:lnTo>
                    <a:pt x="1548" y="305"/>
                  </a:lnTo>
                  <a:lnTo>
                    <a:pt x="1545" y="313"/>
                  </a:lnTo>
                  <a:lnTo>
                    <a:pt x="1533" y="315"/>
                  </a:lnTo>
                  <a:lnTo>
                    <a:pt x="1530" y="320"/>
                  </a:lnTo>
                  <a:lnTo>
                    <a:pt x="1530" y="333"/>
                  </a:lnTo>
                  <a:lnTo>
                    <a:pt x="1528" y="339"/>
                  </a:lnTo>
                  <a:lnTo>
                    <a:pt x="1527" y="348"/>
                  </a:lnTo>
                  <a:lnTo>
                    <a:pt x="1526" y="349"/>
                  </a:lnTo>
                  <a:lnTo>
                    <a:pt x="1526" y="354"/>
                  </a:lnTo>
                  <a:lnTo>
                    <a:pt x="1528" y="356"/>
                  </a:lnTo>
                  <a:lnTo>
                    <a:pt x="1524" y="366"/>
                  </a:lnTo>
                  <a:lnTo>
                    <a:pt x="1526" y="376"/>
                  </a:lnTo>
                  <a:lnTo>
                    <a:pt x="1527" y="376"/>
                  </a:lnTo>
                  <a:lnTo>
                    <a:pt x="1529" y="383"/>
                  </a:lnTo>
                  <a:lnTo>
                    <a:pt x="1530" y="384"/>
                  </a:lnTo>
                  <a:lnTo>
                    <a:pt x="1530" y="389"/>
                  </a:lnTo>
                  <a:lnTo>
                    <a:pt x="1532" y="390"/>
                  </a:lnTo>
                  <a:lnTo>
                    <a:pt x="1533" y="396"/>
                  </a:lnTo>
                  <a:lnTo>
                    <a:pt x="1528" y="401"/>
                  </a:lnTo>
                  <a:lnTo>
                    <a:pt x="1526" y="399"/>
                  </a:lnTo>
                  <a:lnTo>
                    <a:pt x="1521" y="384"/>
                  </a:lnTo>
                  <a:lnTo>
                    <a:pt x="1516" y="373"/>
                  </a:lnTo>
                  <a:lnTo>
                    <a:pt x="1509" y="371"/>
                  </a:lnTo>
                  <a:lnTo>
                    <a:pt x="1507" y="372"/>
                  </a:lnTo>
                  <a:lnTo>
                    <a:pt x="1503" y="382"/>
                  </a:lnTo>
                  <a:lnTo>
                    <a:pt x="1502" y="382"/>
                  </a:lnTo>
                  <a:lnTo>
                    <a:pt x="1502" y="384"/>
                  </a:lnTo>
                  <a:lnTo>
                    <a:pt x="1499" y="387"/>
                  </a:lnTo>
                  <a:lnTo>
                    <a:pt x="1495" y="398"/>
                  </a:lnTo>
                  <a:lnTo>
                    <a:pt x="1491" y="402"/>
                  </a:lnTo>
                  <a:lnTo>
                    <a:pt x="1490" y="406"/>
                  </a:lnTo>
                  <a:lnTo>
                    <a:pt x="1480" y="417"/>
                  </a:lnTo>
                  <a:lnTo>
                    <a:pt x="1480" y="419"/>
                  </a:lnTo>
                  <a:lnTo>
                    <a:pt x="1476" y="424"/>
                  </a:lnTo>
                  <a:lnTo>
                    <a:pt x="1473" y="426"/>
                  </a:lnTo>
                  <a:lnTo>
                    <a:pt x="1466" y="434"/>
                  </a:lnTo>
                  <a:lnTo>
                    <a:pt x="1466" y="436"/>
                  </a:lnTo>
                  <a:lnTo>
                    <a:pt x="1452" y="452"/>
                  </a:lnTo>
                  <a:lnTo>
                    <a:pt x="1441" y="459"/>
                  </a:lnTo>
                  <a:lnTo>
                    <a:pt x="1436" y="465"/>
                  </a:lnTo>
                  <a:lnTo>
                    <a:pt x="1432" y="476"/>
                  </a:lnTo>
                  <a:lnTo>
                    <a:pt x="1433" y="482"/>
                  </a:lnTo>
                  <a:lnTo>
                    <a:pt x="1431" y="485"/>
                  </a:lnTo>
                  <a:lnTo>
                    <a:pt x="1426" y="499"/>
                  </a:lnTo>
                  <a:lnTo>
                    <a:pt x="1426" y="511"/>
                  </a:lnTo>
                  <a:lnTo>
                    <a:pt x="1429" y="511"/>
                  </a:lnTo>
                  <a:lnTo>
                    <a:pt x="1444" y="527"/>
                  </a:lnTo>
                  <a:lnTo>
                    <a:pt x="1452" y="527"/>
                  </a:lnTo>
                  <a:lnTo>
                    <a:pt x="1453" y="528"/>
                  </a:lnTo>
                  <a:lnTo>
                    <a:pt x="1455" y="536"/>
                  </a:lnTo>
                  <a:lnTo>
                    <a:pt x="1462" y="539"/>
                  </a:lnTo>
                  <a:lnTo>
                    <a:pt x="1462" y="546"/>
                  </a:lnTo>
                  <a:lnTo>
                    <a:pt x="1469" y="553"/>
                  </a:lnTo>
                  <a:lnTo>
                    <a:pt x="1475" y="553"/>
                  </a:lnTo>
                  <a:lnTo>
                    <a:pt x="1485" y="539"/>
                  </a:lnTo>
                  <a:lnTo>
                    <a:pt x="1484" y="537"/>
                  </a:lnTo>
                  <a:lnTo>
                    <a:pt x="1486" y="535"/>
                  </a:lnTo>
                  <a:lnTo>
                    <a:pt x="1485" y="535"/>
                  </a:lnTo>
                  <a:lnTo>
                    <a:pt x="1488" y="532"/>
                  </a:lnTo>
                  <a:lnTo>
                    <a:pt x="1491" y="534"/>
                  </a:lnTo>
                  <a:lnTo>
                    <a:pt x="1490" y="535"/>
                  </a:lnTo>
                  <a:lnTo>
                    <a:pt x="1490" y="540"/>
                  </a:lnTo>
                  <a:lnTo>
                    <a:pt x="1492" y="542"/>
                  </a:lnTo>
                  <a:lnTo>
                    <a:pt x="1494" y="542"/>
                  </a:lnTo>
                  <a:lnTo>
                    <a:pt x="1498" y="538"/>
                  </a:lnTo>
                  <a:lnTo>
                    <a:pt x="1502" y="538"/>
                  </a:lnTo>
                  <a:lnTo>
                    <a:pt x="1503" y="539"/>
                  </a:lnTo>
                  <a:lnTo>
                    <a:pt x="1504" y="549"/>
                  </a:lnTo>
                  <a:lnTo>
                    <a:pt x="1502" y="551"/>
                  </a:lnTo>
                  <a:lnTo>
                    <a:pt x="1499" y="550"/>
                  </a:lnTo>
                  <a:lnTo>
                    <a:pt x="1489" y="553"/>
                  </a:lnTo>
                  <a:lnTo>
                    <a:pt x="1485" y="558"/>
                  </a:lnTo>
                  <a:lnTo>
                    <a:pt x="1481" y="560"/>
                  </a:lnTo>
                  <a:lnTo>
                    <a:pt x="1479" y="559"/>
                  </a:lnTo>
                  <a:lnTo>
                    <a:pt x="1473" y="563"/>
                  </a:lnTo>
                  <a:lnTo>
                    <a:pt x="1473" y="573"/>
                  </a:lnTo>
                  <a:lnTo>
                    <a:pt x="1474" y="574"/>
                  </a:lnTo>
                  <a:lnTo>
                    <a:pt x="1475" y="578"/>
                  </a:lnTo>
                  <a:lnTo>
                    <a:pt x="1488" y="592"/>
                  </a:lnTo>
                  <a:lnTo>
                    <a:pt x="1488" y="595"/>
                  </a:lnTo>
                  <a:lnTo>
                    <a:pt x="1484" y="604"/>
                  </a:lnTo>
                  <a:lnTo>
                    <a:pt x="1479" y="607"/>
                  </a:lnTo>
                  <a:lnTo>
                    <a:pt x="1476" y="607"/>
                  </a:lnTo>
                  <a:lnTo>
                    <a:pt x="1471" y="608"/>
                  </a:lnTo>
                  <a:lnTo>
                    <a:pt x="1472" y="610"/>
                  </a:lnTo>
                  <a:lnTo>
                    <a:pt x="1472" y="613"/>
                  </a:lnTo>
                  <a:lnTo>
                    <a:pt x="1473" y="614"/>
                  </a:lnTo>
                  <a:lnTo>
                    <a:pt x="1474" y="618"/>
                  </a:lnTo>
                  <a:lnTo>
                    <a:pt x="1477" y="623"/>
                  </a:lnTo>
                  <a:lnTo>
                    <a:pt x="1474" y="630"/>
                  </a:lnTo>
                  <a:lnTo>
                    <a:pt x="1475" y="632"/>
                  </a:lnTo>
                  <a:lnTo>
                    <a:pt x="1471" y="639"/>
                  </a:lnTo>
                  <a:lnTo>
                    <a:pt x="1468" y="639"/>
                  </a:lnTo>
                  <a:lnTo>
                    <a:pt x="1460" y="635"/>
                  </a:lnTo>
                  <a:lnTo>
                    <a:pt x="1457" y="633"/>
                  </a:lnTo>
                  <a:lnTo>
                    <a:pt x="1456" y="629"/>
                  </a:lnTo>
                  <a:lnTo>
                    <a:pt x="1451" y="626"/>
                  </a:lnTo>
                  <a:lnTo>
                    <a:pt x="1444" y="636"/>
                  </a:lnTo>
                  <a:lnTo>
                    <a:pt x="1442" y="636"/>
                  </a:lnTo>
                  <a:lnTo>
                    <a:pt x="1438" y="632"/>
                  </a:lnTo>
                  <a:lnTo>
                    <a:pt x="1436" y="632"/>
                  </a:lnTo>
                  <a:lnTo>
                    <a:pt x="1435" y="631"/>
                  </a:lnTo>
                  <a:lnTo>
                    <a:pt x="1433" y="631"/>
                  </a:lnTo>
                  <a:lnTo>
                    <a:pt x="1430" y="626"/>
                  </a:lnTo>
                  <a:lnTo>
                    <a:pt x="1428" y="626"/>
                  </a:lnTo>
                  <a:lnTo>
                    <a:pt x="1423" y="623"/>
                  </a:lnTo>
                  <a:lnTo>
                    <a:pt x="1419" y="623"/>
                  </a:lnTo>
                  <a:lnTo>
                    <a:pt x="1417" y="625"/>
                  </a:lnTo>
                  <a:lnTo>
                    <a:pt x="1419" y="626"/>
                  </a:lnTo>
                  <a:lnTo>
                    <a:pt x="1419" y="637"/>
                  </a:lnTo>
                  <a:lnTo>
                    <a:pt x="1414" y="644"/>
                  </a:lnTo>
                  <a:lnTo>
                    <a:pt x="1416" y="647"/>
                  </a:lnTo>
                  <a:lnTo>
                    <a:pt x="1418" y="646"/>
                  </a:lnTo>
                  <a:lnTo>
                    <a:pt x="1422" y="646"/>
                  </a:lnTo>
                  <a:lnTo>
                    <a:pt x="1423" y="644"/>
                  </a:lnTo>
                  <a:lnTo>
                    <a:pt x="1426" y="644"/>
                  </a:lnTo>
                  <a:lnTo>
                    <a:pt x="1429" y="647"/>
                  </a:lnTo>
                  <a:lnTo>
                    <a:pt x="1429" y="649"/>
                  </a:lnTo>
                  <a:lnTo>
                    <a:pt x="1431" y="651"/>
                  </a:lnTo>
                  <a:lnTo>
                    <a:pt x="1433" y="657"/>
                  </a:lnTo>
                  <a:lnTo>
                    <a:pt x="1438" y="661"/>
                  </a:lnTo>
                  <a:lnTo>
                    <a:pt x="1441" y="661"/>
                  </a:lnTo>
                  <a:lnTo>
                    <a:pt x="1444" y="662"/>
                  </a:lnTo>
                  <a:lnTo>
                    <a:pt x="1445" y="664"/>
                  </a:lnTo>
                  <a:lnTo>
                    <a:pt x="1446" y="674"/>
                  </a:lnTo>
                  <a:lnTo>
                    <a:pt x="1448" y="675"/>
                  </a:lnTo>
                  <a:lnTo>
                    <a:pt x="1450" y="678"/>
                  </a:lnTo>
                  <a:lnTo>
                    <a:pt x="1452" y="678"/>
                  </a:lnTo>
                  <a:lnTo>
                    <a:pt x="1451" y="681"/>
                  </a:lnTo>
                  <a:lnTo>
                    <a:pt x="1446" y="686"/>
                  </a:lnTo>
                  <a:lnTo>
                    <a:pt x="1447" y="695"/>
                  </a:lnTo>
                  <a:lnTo>
                    <a:pt x="1448" y="697"/>
                  </a:lnTo>
                  <a:lnTo>
                    <a:pt x="1449" y="707"/>
                  </a:lnTo>
                  <a:lnTo>
                    <a:pt x="1448" y="709"/>
                  </a:lnTo>
                  <a:lnTo>
                    <a:pt x="1448" y="711"/>
                  </a:lnTo>
                  <a:lnTo>
                    <a:pt x="1450" y="715"/>
                  </a:lnTo>
                  <a:lnTo>
                    <a:pt x="1451" y="717"/>
                  </a:lnTo>
                  <a:lnTo>
                    <a:pt x="1452" y="718"/>
                  </a:lnTo>
                  <a:lnTo>
                    <a:pt x="1452" y="724"/>
                  </a:lnTo>
                  <a:lnTo>
                    <a:pt x="1457" y="730"/>
                  </a:lnTo>
                  <a:lnTo>
                    <a:pt x="1457" y="731"/>
                  </a:lnTo>
                  <a:lnTo>
                    <a:pt x="1464" y="739"/>
                  </a:lnTo>
                  <a:lnTo>
                    <a:pt x="1465" y="739"/>
                  </a:lnTo>
                  <a:lnTo>
                    <a:pt x="1468" y="741"/>
                  </a:lnTo>
                  <a:lnTo>
                    <a:pt x="1469" y="755"/>
                  </a:lnTo>
                  <a:lnTo>
                    <a:pt x="1474" y="757"/>
                  </a:lnTo>
                  <a:lnTo>
                    <a:pt x="1477" y="754"/>
                  </a:lnTo>
                  <a:lnTo>
                    <a:pt x="1478" y="754"/>
                  </a:lnTo>
                  <a:lnTo>
                    <a:pt x="1481" y="750"/>
                  </a:lnTo>
                  <a:lnTo>
                    <a:pt x="1490" y="744"/>
                  </a:lnTo>
                  <a:lnTo>
                    <a:pt x="1499" y="734"/>
                  </a:lnTo>
                  <a:lnTo>
                    <a:pt x="1501" y="734"/>
                  </a:lnTo>
                  <a:lnTo>
                    <a:pt x="1511" y="722"/>
                  </a:lnTo>
                  <a:lnTo>
                    <a:pt x="1511" y="729"/>
                  </a:lnTo>
                  <a:lnTo>
                    <a:pt x="1514" y="741"/>
                  </a:lnTo>
                  <a:lnTo>
                    <a:pt x="1528" y="751"/>
                  </a:lnTo>
                  <a:lnTo>
                    <a:pt x="1530" y="763"/>
                  </a:lnTo>
                  <a:lnTo>
                    <a:pt x="1538" y="773"/>
                  </a:lnTo>
                  <a:lnTo>
                    <a:pt x="1540" y="778"/>
                  </a:lnTo>
                  <a:lnTo>
                    <a:pt x="1542" y="780"/>
                  </a:lnTo>
                  <a:lnTo>
                    <a:pt x="1542" y="782"/>
                  </a:lnTo>
                  <a:lnTo>
                    <a:pt x="1543" y="784"/>
                  </a:lnTo>
                  <a:lnTo>
                    <a:pt x="1543" y="786"/>
                  </a:lnTo>
                  <a:lnTo>
                    <a:pt x="1545" y="788"/>
                  </a:lnTo>
                  <a:lnTo>
                    <a:pt x="1544" y="794"/>
                  </a:lnTo>
                  <a:lnTo>
                    <a:pt x="1538" y="799"/>
                  </a:lnTo>
                  <a:lnTo>
                    <a:pt x="1539" y="800"/>
                  </a:lnTo>
                  <a:lnTo>
                    <a:pt x="1537" y="802"/>
                  </a:lnTo>
                  <a:lnTo>
                    <a:pt x="1538" y="804"/>
                  </a:lnTo>
                  <a:lnTo>
                    <a:pt x="1539" y="806"/>
                  </a:lnTo>
                  <a:lnTo>
                    <a:pt x="1544" y="809"/>
                  </a:lnTo>
                  <a:lnTo>
                    <a:pt x="1546" y="808"/>
                  </a:lnTo>
                  <a:lnTo>
                    <a:pt x="1547" y="810"/>
                  </a:lnTo>
                  <a:lnTo>
                    <a:pt x="1549" y="810"/>
                  </a:lnTo>
                  <a:lnTo>
                    <a:pt x="1550" y="811"/>
                  </a:lnTo>
                  <a:lnTo>
                    <a:pt x="1561" y="810"/>
                  </a:lnTo>
                  <a:lnTo>
                    <a:pt x="1562" y="824"/>
                  </a:lnTo>
                  <a:lnTo>
                    <a:pt x="1561" y="825"/>
                  </a:lnTo>
                  <a:lnTo>
                    <a:pt x="1562" y="838"/>
                  </a:lnTo>
                  <a:lnTo>
                    <a:pt x="1556" y="838"/>
                  </a:lnTo>
                  <a:lnTo>
                    <a:pt x="1555" y="837"/>
                  </a:lnTo>
                  <a:lnTo>
                    <a:pt x="1549" y="837"/>
                  </a:lnTo>
                  <a:lnTo>
                    <a:pt x="1543" y="842"/>
                  </a:lnTo>
                  <a:lnTo>
                    <a:pt x="1542" y="842"/>
                  </a:lnTo>
                  <a:lnTo>
                    <a:pt x="1537" y="849"/>
                  </a:lnTo>
                  <a:lnTo>
                    <a:pt x="1538" y="857"/>
                  </a:lnTo>
                  <a:lnTo>
                    <a:pt x="1528" y="863"/>
                  </a:lnTo>
                  <a:lnTo>
                    <a:pt x="1526" y="863"/>
                  </a:lnTo>
                  <a:lnTo>
                    <a:pt x="1525" y="865"/>
                  </a:lnTo>
                  <a:lnTo>
                    <a:pt x="1518" y="867"/>
                  </a:lnTo>
                  <a:lnTo>
                    <a:pt x="1513" y="865"/>
                  </a:lnTo>
                  <a:lnTo>
                    <a:pt x="1507" y="865"/>
                  </a:lnTo>
                  <a:lnTo>
                    <a:pt x="1503" y="863"/>
                  </a:lnTo>
                  <a:lnTo>
                    <a:pt x="1493" y="864"/>
                  </a:lnTo>
                  <a:lnTo>
                    <a:pt x="1490" y="867"/>
                  </a:lnTo>
                  <a:lnTo>
                    <a:pt x="1490" y="868"/>
                  </a:lnTo>
                  <a:lnTo>
                    <a:pt x="1494" y="871"/>
                  </a:lnTo>
                  <a:lnTo>
                    <a:pt x="1496" y="871"/>
                  </a:lnTo>
                  <a:lnTo>
                    <a:pt x="1497" y="874"/>
                  </a:lnTo>
                  <a:lnTo>
                    <a:pt x="1493" y="876"/>
                  </a:lnTo>
                  <a:lnTo>
                    <a:pt x="1480" y="876"/>
                  </a:lnTo>
                  <a:lnTo>
                    <a:pt x="1475" y="878"/>
                  </a:lnTo>
                  <a:lnTo>
                    <a:pt x="1469" y="878"/>
                  </a:lnTo>
                  <a:lnTo>
                    <a:pt x="1467" y="881"/>
                  </a:lnTo>
                  <a:lnTo>
                    <a:pt x="1467" y="891"/>
                  </a:lnTo>
                  <a:lnTo>
                    <a:pt x="1458" y="901"/>
                  </a:lnTo>
                  <a:lnTo>
                    <a:pt x="1452" y="898"/>
                  </a:lnTo>
                  <a:lnTo>
                    <a:pt x="1448" y="899"/>
                  </a:lnTo>
                  <a:lnTo>
                    <a:pt x="1442" y="903"/>
                  </a:lnTo>
                  <a:lnTo>
                    <a:pt x="1441" y="903"/>
                  </a:lnTo>
                  <a:lnTo>
                    <a:pt x="1434" y="911"/>
                  </a:lnTo>
                  <a:lnTo>
                    <a:pt x="1434" y="912"/>
                  </a:lnTo>
                  <a:lnTo>
                    <a:pt x="1432" y="914"/>
                  </a:lnTo>
                  <a:lnTo>
                    <a:pt x="1431" y="914"/>
                  </a:lnTo>
                  <a:lnTo>
                    <a:pt x="1419" y="926"/>
                  </a:lnTo>
                  <a:lnTo>
                    <a:pt x="1414" y="926"/>
                  </a:lnTo>
                  <a:lnTo>
                    <a:pt x="1409" y="929"/>
                  </a:lnTo>
                  <a:lnTo>
                    <a:pt x="1408" y="930"/>
                  </a:lnTo>
                  <a:lnTo>
                    <a:pt x="1401" y="933"/>
                  </a:lnTo>
                  <a:lnTo>
                    <a:pt x="1398" y="936"/>
                  </a:lnTo>
                  <a:lnTo>
                    <a:pt x="1396" y="936"/>
                  </a:lnTo>
                  <a:lnTo>
                    <a:pt x="1392" y="941"/>
                  </a:lnTo>
                  <a:lnTo>
                    <a:pt x="1393" y="944"/>
                  </a:lnTo>
                  <a:lnTo>
                    <a:pt x="1391" y="945"/>
                  </a:lnTo>
                  <a:lnTo>
                    <a:pt x="1392" y="949"/>
                  </a:lnTo>
                  <a:lnTo>
                    <a:pt x="1382" y="955"/>
                  </a:lnTo>
                  <a:lnTo>
                    <a:pt x="1381" y="959"/>
                  </a:lnTo>
                  <a:lnTo>
                    <a:pt x="1379" y="961"/>
                  </a:lnTo>
                  <a:lnTo>
                    <a:pt x="1380" y="963"/>
                  </a:lnTo>
                  <a:lnTo>
                    <a:pt x="1377" y="970"/>
                  </a:lnTo>
                  <a:lnTo>
                    <a:pt x="1377" y="973"/>
                  </a:lnTo>
                  <a:lnTo>
                    <a:pt x="1374" y="977"/>
                  </a:lnTo>
                  <a:lnTo>
                    <a:pt x="1372" y="973"/>
                  </a:lnTo>
                  <a:lnTo>
                    <a:pt x="1372" y="969"/>
                  </a:lnTo>
                  <a:lnTo>
                    <a:pt x="1365" y="963"/>
                  </a:lnTo>
                  <a:lnTo>
                    <a:pt x="1362" y="956"/>
                  </a:lnTo>
                  <a:lnTo>
                    <a:pt x="1359" y="954"/>
                  </a:lnTo>
                  <a:lnTo>
                    <a:pt x="1356" y="949"/>
                  </a:lnTo>
                  <a:lnTo>
                    <a:pt x="1354" y="940"/>
                  </a:lnTo>
                  <a:lnTo>
                    <a:pt x="1351" y="939"/>
                  </a:lnTo>
                  <a:lnTo>
                    <a:pt x="1345" y="939"/>
                  </a:lnTo>
                  <a:lnTo>
                    <a:pt x="1340" y="937"/>
                  </a:lnTo>
                  <a:lnTo>
                    <a:pt x="1333" y="930"/>
                  </a:lnTo>
                  <a:lnTo>
                    <a:pt x="1329" y="931"/>
                  </a:lnTo>
                  <a:lnTo>
                    <a:pt x="1327" y="933"/>
                  </a:lnTo>
                  <a:lnTo>
                    <a:pt x="1323" y="935"/>
                  </a:lnTo>
                  <a:lnTo>
                    <a:pt x="1321" y="938"/>
                  </a:lnTo>
                  <a:lnTo>
                    <a:pt x="1319" y="938"/>
                  </a:lnTo>
                  <a:lnTo>
                    <a:pt x="1318" y="940"/>
                  </a:lnTo>
                  <a:lnTo>
                    <a:pt x="1318" y="943"/>
                  </a:lnTo>
                  <a:lnTo>
                    <a:pt x="1316" y="944"/>
                  </a:lnTo>
                  <a:lnTo>
                    <a:pt x="1317" y="947"/>
                  </a:lnTo>
                  <a:lnTo>
                    <a:pt x="1324" y="957"/>
                  </a:lnTo>
                  <a:lnTo>
                    <a:pt x="1326" y="985"/>
                  </a:lnTo>
                  <a:lnTo>
                    <a:pt x="1329" y="992"/>
                  </a:lnTo>
                  <a:lnTo>
                    <a:pt x="1331" y="993"/>
                  </a:lnTo>
                  <a:lnTo>
                    <a:pt x="1331" y="995"/>
                  </a:lnTo>
                  <a:lnTo>
                    <a:pt x="1333" y="996"/>
                  </a:lnTo>
                  <a:lnTo>
                    <a:pt x="1335" y="1006"/>
                  </a:lnTo>
                  <a:lnTo>
                    <a:pt x="1332" y="1013"/>
                  </a:lnTo>
                  <a:lnTo>
                    <a:pt x="1327" y="1019"/>
                  </a:lnTo>
                  <a:lnTo>
                    <a:pt x="1324" y="1018"/>
                  </a:lnTo>
                  <a:lnTo>
                    <a:pt x="1322" y="1021"/>
                  </a:lnTo>
                  <a:lnTo>
                    <a:pt x="1314" y="1021"/>
                  </a:lnTo>
                  <a:lnTo>
                    <a:pt x="1311" y="1020"/>
                  </a:lnTo>
                  <a:lnTo>
                    <a:pt x="1307" y="1021"/>
                  </a:lnTo>
                  <a:lnTo>
                    <a:pt x="1302" y="1018"/>
                  </a:lnTo>
                  <a:lnTo>
                    <a:pt x="1300" y="1018"/>
                  </a:lnTo>
                  <a:lnTo>
                    <a:pt x="1298" y="1020"/>
                  </a:lnTo>
                  <a:lnTo>
                    <a:pt x="1281" y="1021"/>
                  </a:lnTo>
                  <a:lnTo>
                    <a:pt x="1280" y="1023"/>
                  </a:lnTo>
                  <a:lnTo>
                    <a:pt x="1275" y="1026"/>
                  </a:lnTo>
                  <a:lnTo>
                    <a:pt x="1274" y="1026"/>
                  </a:lnTo>
                  <a:lnTo>
                    <a:pt x="1272" y="1024"/>
                  </a:lnTo>
                  <a:lnTo>
                    <a:pt x="1271" y="1016"/>
                  </a:lnTo>
                  <a:lnTo>
                    <a:pt x="1267" y="1013"/>
                  </a:lnTo>
                  <a:lnTo>
                    <a:pt x="1268" y="1008"/>
                  </a:lnTo>
                  <a:lnTo>
                    <a:pt x="1265" y="1005"/>
                  </a:lnTo>
                  <a:lnTo>
                    <a:pt x="1264" y="1006"/>
                  </a:lnTo>
                  <a:lnTo>
                    <a:pt x="1260" y="1003"/>
                  </a:lnTo>
                  <a:lnTo>
                    <a:pt x="1260" y="1001"/>
                  </a:lnTo>
                  <a:lnTo>
                    <a:pt x="1255" y="998"/>
                  </a:lnTo>
                  <a:lnTo>
                    <a:pt x="1255" y="992"/>
                  </a:lnTo>
                  <a:lnTo>
                    <a:pt x="1258" y="987"/>
                  </a:lnTo>
                  <a:lnTo>
                    <a:pt x="1263" y="986"/>
                  </a:lnTo>
                  <a:lnTo>
                    <a:pt x="1265" y="982"/>
                  </a:lnTo>
                  <a:lnTo>
                    <a:pt x="1251" y="970"/>
                  </a:lnTo>
                  <a:lnTo>
                    <a:pt x="1251" y="968"/>
                  </a:lnTo>
                  <a:lnTo>
                    <a:pt x="1250" y="967"/>
                  </a:lnTo>
                  <a:lnTo>
                    <a:pt x="1250" y="965"/>
                  </a:lnTo>
                  <a:lnTo>
                    <a:pt x="1247" y="960"/>
                  </a:lnTo>
                  <a:lnTo>
                    <a:pt x="1241" y="955"/>
                  </a:lnTo>
                  <a:lnTo>
                    <a:pt x="1241" y="952"/>
                  </a:lnTo>
                  <a:lnTo>
                    <a:pt x="1242" y="951"/>
                  </a:lnTo>
                  <a:lnTo>
                    <a:pt x="1242" y="945"/>
                  </a:lnTo>
                  <a:lnTo>
                    <a:pt x="1240" y="944"/>
                  </a:lnTo>
                  <a:lnTo>
                    <a:pt x="1240" y="941"/>
                  </a:lnTo>
                  <a:lnTo>
                    <a:pt x="1232" y="935"/>
                  </a:lnTo>
                  <a:lnTo>
                    <a:pt x="1229" y="930"/>
                  </a:lnTo>
                  <a:lnTo>
                    <a:pt x="1229" y="928"/>
                  </a:lnTo>
                  <a:lnTo>
                    <a:pt x="1227" y="926"/>
                  </a:lnTo>
                  <a:lnTo>
                    <a:pt x="1226" y="926"/>
                  </a:lnTo>
                  <a:lnTo>
                    <a:pt x="1216" y="926"/>
                  </a:lnTo>
                  <a:lnTo>
                    <a:pt x="1215" y="928"/>
                  </a:lnTo>
                  <a:lnTo>
                    <a:pt x="1211" y="928"/>
                  </a:lnTo>
                  <a:lnTo>
                    <a:pt x="1205" y="933"/>
                  </a:lnTo>
                  <a:lnTo>
                    <a:pt x="1206" y="935"/>
                  </a:lnTo>
                  <a:lnTo>
                    <a:pt x="1200" y="940"/>
                  </a:lnTo>
                  <a:lnTo>
                    <a:pt x="1186" y="941"/>
                  </a:lnTo>
                  <a:lnTo>
                    <a:pt x="1172" y="951"/>
                  </a:lnTo>
                  <a:lnTo>
                    <a:pt x="1173" y="952"/>
                  </a:lnTo>
                  <a:lnTo>
                    <a:pt x="1173" y="954"/>
                  </a:lnTo>
                  <a:lnTo>
                    <a:pt x="1176" y="958"/>
                  </a:lnTo>
                  <a:lnTo>
                    <a:pt x="1176" y="964"/>
                  </a:lnTo>
                  <a:lnTo>
                    <a:pt x="1174" y="964"/>
                  </a:lnTo>
                  <a:lnTo>
                    <a:pt x="1172" y="966"/>
                  </a:lnTo>
                  <a:lnTo>
                    <a:pt x="1173" y="970"/>
                  </a:lnTo>
                  <a:lnTo>
                    <a:pt x="1177" y="976"/>
                  </a:lnTo>
                  <a:lnTo>
                    <a:pt x="1174" y="980"/>
                  </a:lnTo>
                  <a:lnTo>
                    <a:pt x="1173" y="985"/>
                  </a:lnTo>
                  <a:lnTo>
                    <a:pt x="1171" y="987"/>
                  </a:lnTo>
                  <a:lnTo>
                    <a:pt x="1160" y="987"/>
                  </a:lnTo>
                  <a:lnTo>
                    <a:pt x="1158" y="986"/>
                  </a:lnTo>
                  <a:lnTo>
                    <a:pt x="1152" y="986"/>
                  </a:lnTo>
                  <a:lnTo>
                    <a:pt x="1151" y="987"/>
                  </a:lnTo>
                  <a:lnTo>
                    <a:pt x="1147" y="983"/>
                  </a:lnTo>
                  <a:lnTo>
                    <a:pt x="1144" y="983"/>
                  </a:lnTo>
                  <a:lnTo>
                    <a:pt x="1140" y="988"/>
                  </a:lnTo>
                  <a:lnTo>
                    <a:pt x="1136" y="990"/>
                  </a:lnTo>
                  <a:lnTo>
                    <a:pt x="1134" y="995"/>
                  </a:lnTo>
                  <a:lnTo>
                    <a:pt x="1130" y="999"/>
                  </a:lnTo>
                  <a:lnTo>
                    <a:pt x="1129" y="1003"/>
                  </a:lnTo>
                  <a:lnTo>
                    <a:pt x="1127" y="1005"/>
                  </a:lnTo>
                  <a:lnTo>
                    <a:pt x="1126" y="1000"/>
                  </a:lnTo>
                  <a:lnTo>
                    <a:pt x="1123" y="998"/>
                  </a:lnTo>
                  <a:lnTo>
                    <a:pt x="1123" y="993"/>
                  </a:lnTo>
                  <a:lnTo>
                    <a:pt x="1120" y="991"/>
                  </a:lnTo>
                  <a:lnTo>
                    <a:pt x="1114" y="990"/>
                  </a:lnTo>
                  <a:lnTo>
                    <a:pt x="1109" y="995"/>
                  </a:lnTo>
                  <a:lnTo>
                    <a:pt x="1107" y="996"/>
                  </a:lnTo>
                  <a:lnTo>
                    <a:pt x="1097" y="1007"/>
                  </a:lnTo>
                  <a:lnTo>
                    <a:pt x="1095" y="1007"/>
                  </a:lnTo>
                  <a:lnTo>
                    <a:pt x="1090" y="1014"/>
                  </a:lnTo>
                  <a:lnTo>
                    <a:pt x="1085" y="1014"/>
                  </a:lnTo>
                  <a:lnTo>
                    <a:pt x="1084" y="1016"/>
                  </a:lnTo>
                  <a:lnTo>
                    <a:pt x="1084" y="1018"/>
                  </a:lnTo>
                  <a:lnTo>
                    <a:pt x="1081" y="1020"/>
                  </a:lnTo>
                  <a:lnTo>
                    <a:pt x="1082" y="1022"/>
                  </a:lnTo>
                  <a:lnTo>
                    <a:pt x="1080" y="1023"/>
                  </a:lnTo>
                  <a:lnTo>
                    <a:pt x="1080" y="1027"/>
                  </a:lnTo>
                  <a:lnTo>
                    <a:pt x="1079" y="1031"/>
                  </a:lnTo>
                  <a:lnTo>
                    <a:pt x="1061" y="1032"/>
                  </a:lnTo>
                  <a:lnTo>
                    <a:pt x="1059" y="1013"/>
                  </a:lnTo>
                  <a:lnTo>
                    <a:pt x="1061" y="1010"/>
                  </a:lnTo>
                  <a:lnTo>
                    <a:pt x="1063" y="1006"/>
                  </a:lnTo>
                  <a:lnTo>
                    <a:pt x="1062" y="1001"/>
                  </a:lnTo>
                  <a:lnTo>
                    <a:pt x="1058" y="994"/>
                  </a:lnTo>
                  <a:lnTo>
                    <a:pt x="1055" y="992"/>
                  </a:lnTo>
                  <a:lnTo>
                    <a:pt x="1055" y="989"/>
                  </a:lnTo>
                  <a:lnTo>
                    <a:pt x="1051" y="987"/>
                  </a:lnTo>
                  <a:lnTo>
                    <a:pt x="1041" y="988"/>
                  </a:lnTo>
                  <a:lnTo>
                    <a:pt x="1039" y="990"/>
                  </a:lnTo>
                  <a:lnTo>
                    <a:pt x="1036" y="996"/>
                  </a:lnTo>
                  <a:lnTo>
                    <a:pt x="1029" y="1004"/>
                  </a:lnTo>
                  <a:lnTo>
                    <a:pt x="1029" y="1006"/>
                  </a:lnTo>
                  <a:lnTo>
                    <a:pt x="1026" y="1009"/>
                  </a:lnTo>
                  <a:lnTo>
                    <a:pt x="1021" y="1024"/>
                  </a:lnTo>
                  <a:lnTo>
                    <a:pt x="1021" y="1029"/>
                  </a:lnTo>
                  <a:lnTo>
                    <a:pt x="1020" y="1030"/>
                  </a:lnTo>
                  <a:lnTo>
                    <a:pt x="1021" y="1036"/>
                  </a:lnTo>
                  <a:lnTo>
                    <a:pt x="1019" y="1039"/>
                  </a:lnTo>
                  <a:lnTo>
                    <a:pt x="1014" y="1039"/>
                  </a:lnTo>
                  <a:lnTo>
                    <a:pt x="1006" y="1041"/>
                  </a:lnTo>
                  <a:lnTo>
                    <a:pt x="1006" y="1051"/>
                  </a:lnTo>
                  <a:lnTo>
                    <a:pt x="1005" y="1052"/>
                  </a:lnTo>
                  <a:lnTo>
                    <a:pt x="1005" y="1055"/>
                  </a:lnTo>
                  <a:lnTo>
                    <a:pt x="1004" y="1056"/>
                  </a:lnTo>
                  <a:lnTo>
                    <a:pt x="1005" y="1059"/>
                  </a:lnTo>
                  <a:lnTo>
                    <a:pt x="1005" y="1062"/>
                  </a:lnTo>
                  <a:lnTo>
                    <a:pt x="1008" y="1066"/>
                  </a:lnTo>
                  <a:lnTo>
                    <a:pt x="1009" y="1069"/>
                  </a:lnTo>
                  <a:lnTo>
                    <a:pt x="1005" y="1075"/>
                  </a:lnTo>
                  <a:lnTo>
                    <a:pt x="1006" y="1077"/>
                  </a:lnTo>
                  <a:lnTo>
                    <a:pt x="1006" y="1080"/>
                  </a:lnTo>
                  <a:lnTo>
                    <a:pt x="1015" y="1089"/>
                  </a:lnTo>
                  <a:lnTo>
                    <a:pt x="1016" y="1089"/>
                  </a:lnTo>
                  <a:lnTo>
                    <a:pt x="1019" y="1091"/>
                  </a:lnTo>
                  <a:lnTo>
                    <a:pt x="1018" y="1094"/>
                  </a:lnTo>
                  <a:lnTo>
                    <a:pt x="1020" y="1101"/>
                  </a:lnTo>
                  <a:lnTo>
                    <a:pt x="1019" y="1104"/>
                  </a:lnTo>
                  <a:lnTo>
                    <a:pt x="1019" y="1112"/>
                  </a:lnTo>
                  <a:lnTo>
                    <a:pt x="1017" y="1117"/>
                  </a:lnTo>
                  <a:lnTo>
                    <a:pt x="1017" y="1118"/>
                  </a:lnTo>
                  <a:lnTo>
                    <a:pt x="1013" y="1124"/>
                  </a:lnTo>
                  <a:lnTo>
                    <a:pt x="1010" y="1124"/>
                  </a:lnTo>
                  <a:lnTo>
                    <a:pt x="1007" y="1125"/>
                  </a:lnTo>
                  <a:lnTo>
                    <a:pt x="1000" y="1126"/>
                  </a:lnTo>
                  <a:lnTo>
                    <a:pt x="996" y="1130"/>
                  </a:lnTo>
                  <a:lnTo>
                    <a:pt x="996" y="1131"/>
                  </a:lnTo>
                  <a:lnTo>
                    <a:pt x="989" y="1140"/>
                  </a:lnTo>
                  <a:lnTo>
                    <a:pt x="954" y="1140"/>
                  </a:lnTo>
                  <a:lnTo>
                    <a:pt x="951" y="1146"/>
                  </a:lnTo>
                  <a:lnTo>
                    <a:pt x="949" y="1149"/>
                  </a:lnTo>
                  <a:lnTo>
                    <a:pt x="950" y="1151"/>
                  </a:lnTo>
                  <a:lnTo>
                    <a:pt x="942" y="1156"/>
                  </a:lnTo>
                  <a:lnTo>
                    <a:pt x="937" y="1156"/>
                  </a:lnTo>
                  <a:lnTo>
                    <a:pt x="934" y="1154"/>
                  </a:lnTo>
                  <a:lnTo>
                    <a:pt x="932" y="1154"/>
                  </a:lnTo>
                  <a:lnTo>
                    <a:pt x="931" y="1152"/>
                  </a:lnTo>
                  <a:lnTo>
                    <a:pt x="924" y="1151"/>
                  </a:lnTo>
                  <a:lnTo>
                    <a:pt x="923" y="1150"/>
                  </a:lnTo>
                  <a:lnTo>
                    <a:pt x="917" y="1150"/>
                  </a:lnTo>
                  <a:lnTo>
                    <a:pt x="912" y="1157"/>
                  </a:lnTo>
                  <a:lnTo>
                    <a:pt x="910" y="1158"/>
                  </a:lnTo>
                  <a:lnTo>
                    <a:pt x="906" y="1162"/>
                  </a:lnTo>
                  <a:lnTo>
                    <a:pt x="906" y="1172"/>
                  </a:lnTo>
                  <a:lnTo>
                    <a:pt x="903" y="1175"/>
                  </a:lnTo>
                  <a:lnTo>
                    <a:pt x="903" y="1178"/>
                  </a:lnTo>
                  <a:lnTo>
                    <a:pt x="900" y="1181"/>
                  </a:lnTo>
                  <a:lnTo>
                    <a:pt x="898" y="1185"/>
                  </a:lnTo>
                  <a:lnTo>
                    <a:pt x="897" y="1186"/>
                  </a:lnTo>
                  <a:lnTo>
                    <a:pt x="898" y="1196"/>
                  </a:lnTo>
                  <a:lnTo>
                    <a:pt x="896" y="1197"/>
                  </a:lnTo>
                  <a:lnTo>
                    <a:pt x="897" y="1205"/>
                  </a:lnTo>
                  <a:lnTo>
                    <a:pt x="893" y="1206"/>
                  </a:lnTo>
                  <a:lnTo>
                    <a:pt x="881" y="1207"/>
                  </a:lnTo>
                  <a:lnTo>
                    <a:pt x="876" y="1205"/>
                  </a:lnTo>
                  <a:lnTo>
                    <a:pt x="870" y="1206"/>
                  </a:lnTo>
                  <a:lnTo>
                    <a:pt x="869" y="1206"/>
                  </a:lnTo>
                  <a:lnTo>
                    <a:pt x="864" y="1206"/>
                  </a:lnTo>
                  <a:lnTo>
                    <a:pt x="853" y="1221"/>
                  </a:lnTo>
                  <a:lnTo>
                    <a:pt x="846" y="1221"/>
                  </a:lnTo>
                  <a:lnTo>
                    <a:pt x="844" y="1225"/>
                  </a:lnTo>
                  <a:lnTo>
                    <a:pt x="844" y="1216"/>
                  </a:lnTo>
                  <a:lnTo>
                    <a:pt x="844" y="1212"/>
                  </a:lnTo>
                  <a:lnTo>
                    <a:pt x="842" y="1210"/>
                  </a:lnTo>
                  <a:lnTo>
                    <a:pt x="838" y="1211"/>
                  </a:lnTo>
                  <a:lnTo>
                    <a:pt x="836" y="1212"/>
                  </a:lnTo>
                  <a:lnTo>
                    <a:pt x="832" y="1213"/>
                  </a:lnTo>
                  <a:lnTo>
                    <a:pt x="831" y="1212"/>
                  </a:lnTo>
                  <a:lnTo>
                    <a:pt x="830" y="1214"/>
                  </a:lnTo>
                  <a:lnTo>
                    <a:pt x="826" y="1215"/>
                  </a:lnTo>
                  <a:lnTo>
                    <a:pt x="823" y="1220"/>
                  </a:lnTo>
                  <a:lnTo>
                    <a:pt x="823" y="1221"/>
                  </a:lnTo>
                  <a:lnTo>
                    <a:pt x="820" y="1223"/>
                  </a:lnTo>
                  <a:lnTo>
                    <a:pt x="816" y="1234"/>
                  </a:lnTo>
                  <a:lnTo>
                    <a:pt x="810" y="1230"/>
                  </a:lnTo>
                  <a:lnTo>
                    <a:pt x="804" y="1227"/>
                  </a:lnTo>
                  <a:lnTo>
                    <a:pt x="800" y="1227"/>
                  </a:lnTo>
                  <a:lnTo>
                    <a:pt x="796" y="1232"/>
                  </a:lnTo>
                  <a:lnTo>
                    <a:pt x="791" y="1227"/>
                  </a:lnTo>
                  <a:lnTo>
                    <a:pt x="790" y="1225"/>
                  </a:lnTo>
                  <a:lnTo>
                    <a:pt x="788" y="1223"/>
                  </a:lnTo>
                  <a:lnTo>
                    <a:pt x="781" y="1223"/>
                  </a:lnTo>
                  <a:lnTo>
                    <a:pt x="777" y="1227"/>
                  </a:lnTo>
                  <a:lnTo>
                    <a:pt x="777" y="1229"/>
                  </a:lnTo>
                  <a:lnTo>
                    <a:pt x="783" y="1233"/>
                  </a:lnTo>
                  <a:lnTo>
                    <a:pt x="784" y="1237"/>
                  </a:lnTo>
                  <a:lnTo>
                    <a:pt x="781" y="1239"/>
                  </a:lnTo>
                  <a:lnTo>
                    <a:pt x="779" y="1241"/>
                  </a:lnTo>
                  <a:lnTo>
                    <a:pt x="776" y="1240"/>
                  </a:lnTo>
                  <a:lnTo>
                    <a:pt x="773" y="1240"/>
                  </a:lnTo>
                  <a:lnTo>
                    <a:pt x="770" y="1239"/>
                  </a:lnTo>
                  <a:lnTo>
                    <a:pt x="766" y="1240"/>
                  </a:lnTo>
                  <a:lnTo>
                    <a:pt x="766" y="1243"/>
                  </a:lnTo>
                  <a:lnTo>
                    <a:pt x="767" y="1244"/>
                  </a:lnTo>
                  <a:lnTo>
                    <a:pt x="768" y="1249"/>
                  </a:lnTo>
                  <a:lnTo>
                    <a:pt x="756" y="1257"/>
                  </a:lnTo>
                  <a:lnTo>
                    <a:pt x="754" y="1264"/>
                  </a:lnTo>
                  <a:lnTo>
                    <a:pt x="755" y="1266"/>
                  </a:lnTo>
                  <a:lnTo>
                    <a:pt x="753" y="1268"/>
                  </a:lnTo>
                  <a:lnTo>
                    <a:pt x="753" y="1269"/>
                  </a:lnTo>
                  <a:lnTo>
                    <a:pt x="749" y="1270"/>
                  </a:lnTo>
                  <a:lnTo>
                    <a:pt x="745" y="1277"/>
                  </a:lnTo>
                  <a:lnTo>
                    <a:pt x="740" y="1277"/>
                  </a:lnTo>
                  <a:lnTo>
                    <a:pt x="735" y="1283"/>
                  </a:lnTo>
                  <a:lnTo>
                    <a:pt x="735" y="1285"/>
                  </a:lnTo>
                  <a:lnTo>
                    <a:pt x="731" y="1288"/>
                  </a:lnTo>
                  <a:lnTo>
                    <a:pt x="731" y="1291"/>
                  </a:lnTo>
                  <a:lnTo>
                    <a:pt x="724" y="1298"/>
                  </a:lnTo>
                  <a:lnTo>
                    <a:pt x="720" y="1306"/>
                  </a:lnTo>
                  <a:lnTo>
                    <a:pt x="713" y="1317"/>
                  </a:lnTo>
                  <a:lnTo>
                    <a:pt x="711" y="1321"/>
                  </a:lnTo>
                  <a:lnTo>
                    <a:pt x="709" y="1324"/>
                  </a:lnTo>
                  <a:lnTo>
                    <a:pt x="710" y="1335"/>
                  </a:lnTo>
                  <a:lnTo>
                    <a:pt x="717" y="1343"/>
                  </a:lnTo>
                  <a:lnTo>
                    <a:pt x="712" y="1344"/>
                  </a:lnTo>
                  <a:lnTo>
                    <a:pt x="711" y="1343"/>
                  </a:lnTo>
                  <a:lnTo>
                    <a:pt x="707" y="1343"/>
                  </a:lnTo>
                  <a:lnTo>
                    <a:pt x="705" y="1342"/>
                  </a:lnTo>
                  <a:lnTo>
                    <a:pt x="701" y="1342"/>
                  </a:lnTo>
                  <a:lnTo>
                    <a:pt x="699" y="1343"/>
                  </a:lnTo>
                  <a:lnTo>
                    <a:pt x="700" y="1349"/>
                  </a:lnTo>
                  <a:lnTo>
                    <a:pt x="701" y="1351"/>
                  </a:lnTo>
                  <a:lnTo>
                    <a:pt x="702" y="1367"/>
                  </a:lnTo>
                  <a:lnTo>
                    <a:pt x="703" y="1372"/>
                  </a:lnTo>
                  <a:lnTo>
                    <a:pt x="694" y="1373"/>
                  </a:lnTo>
                  <a:lnTo>
                    <a:pt x="686" y="1370"/>
                  </a:lnTo>
                  <a:lnTo>
                    <a:pt x="676" y="1370"/>
                  </a:lnTo>
                  <a:lnTo>
                    <a:pt x="670" y="1375"/>
                  </a:lnTo>
                  <a:lnTo>
                    <a:pt x="660" y="1375"/>
                  </a:lnTo>
                  <a:lnTo>
                    <a:pt x="652" y="1366"/>
                  </a:lnTo>
                  <a:lnTo>
                    <a:pt x="647" y="1365"/>
                  </a:lnTo>
                  <a:lnTo>
                    <a:pt x="644" y="1362"/>
                  </a:lnTo>
                  <a:lnTo>
                    <a:pt x="641" y="1363"/>
                  </a:lnTo>
                  <a:lnTo>
                    <a:pt x="637" y="1360"/>
                  </a:lnTo>
                  <a:lnTo>
                    <a:pt x="634" y="1360"/>
                  </a:lnTo>
                  <a:lnTo>
                    <a:pt x="624" y="1355"/>
                  </a:lnTo>
                  <a:lnTo>
                    <a:pt x="618" y="1356"/>
                  </a:lnTo>
                  <a:lnTo>
                    <a:pt x="618" y="1354"/>
                  </a:lnTo>
                  <a:lnTo>
                    <a:pt x="616" y="1354"/>
                  </a:lnTo>
                  <a:lnTo>
                    <a:pt x="613" y="1352"/>
                  </a:lnTo>
                  <a:lnTo>
                    <a:pt x="612" y="1344"/>
                  </a:lnTo>
                  <a:lnTo>
                    <a:pt x="604" y="1338"/>
                  </a:lnTo>
                  <a:lnTo>
                    <a:pt x="603" y="1339"/>
                  </a:lnTo>
                  <a:lnTo>
                    <a:pt x="598" y="1335"/>
                  </a:lnTo>
                  <a:lnTo>
                    <a:pt x="593" y="1336"/>
                  </a:lnTo>
                  <a:lnTo>
                    <a:pt x="592" y="1337"/>
                  </a:lnTo>
                  <a:lnTo>
                    <a:pt x="589" y="1337"/>
                  </a:lnTo>
                  <a:lnTo>
                    <a:pt x="587" y="1340"/>
                  </a:lnTo>
                  <a:lnTo>
                    <a:pt x="580" y="1340"/>
                  </a:lnTo>
                  <a:lnTo>
                    <a:pt x="570" y="1333"/>
                  </a:lnTo>
                  <a:lnTo>
                    <a:pt x="567" y="1333"/>
                  </a:lnTo>
                  <a:lnTo>
                    <a:pt x="560" y="1326"/>
                  </a:lnTo>
                  <a:lnTo>
                    <a:pt x="566" y="1314"/>
                  </a:lnTo>
                  <a:lnTo>
                    <a:pt x="565" y="1312"/>
                  </a:lnTo>
                  <a:lnTo>
                    <a:pt x="567" y="1311"/>
                  </a:lnTo>
                  <a:lnTo>
                    <a:pt x="571" y="1299"/>
                  </a:lnTo>
                  <a:lnTo>
                    <a:pt x="574" y="1295"/>
                  </a:lnTo>
                  <a:lnTo>
                    <a:pt x="574" y="1291"/>
                  </a:lnTo>
                  <a:lnTo>
                    <a:pt x="588" y="1276"/>
                  </a:lnTo>
                  <a:lnTo>
                    <a:pt x="587" y="1268"/>
                  </a:lnTo>
                  <a:lnTo>
                    <a:pt x="584" y="1265"/>
                  </a:lnTo>
                  <a:lnTo>
                    <a:pt x="583" y="1267"/>
                  </a:lnTo>
                  <a:lnTo>
                    <a:pt x="579" y="1268"/>
                  </a:lnTo>
                  <a:lnTo>
                    <a:pt x="578" y="1264"/>
                  </a:lnTo>
                  <a:lnTo>
                    <a:pt x="576" y="1262"/>
                  </a:lnTo>
                  <a:lnTo>
                    <a:pt x="576" y="1258"/>
                  </a:lnTo>
                  <a:lnTo>
                    <a:pt x="573" y="1255"/>
                  </a:lnTo>
                  <a:lnTo>
                    <a:pt x="573" y="1248"/>
                  </a:lnTo>
                  <a:lnTo>
                    <a:pt x="571" y="1247"/>
                  </a:lnTo>
                  <a:lnTo>
                    <a:pt x="570" y="1244"/>
                  </a:lnTo>
                  <a:lnTo>
                    <a:pt x="567" y="1244"/>
                  </a:lnTo>
                  <a:lnTo>
                    <a:pt x="565" y="1243"/>
                  </a:lnTo>
                  <a:lnTo>
                    <a:pt x="561" y="1243"/>
                  </a:lnTo>
                  <a:lnTo>
                    <a:pt x="553" y="1251"/>
                  </a:lnTo>
                  <a:lnTo>
                    <a:pt x="543" y="1251"/>
                  </a:lnTo>
                  <a:lnTo>
                    <a:pt x="542" y="1253"/>
                  </a:lnTo>
                  <a:lnTo>
                    <a:pt x="543" y="1259"/>
                  </a:lnTo>
                  <a:lnTo>
                    <a:pt x="541" y="1261"/>
                  </a:lnTo>
                  <a:lnTo>
                    <a:pt x="535" y="1260"/>
                  </a:lnTo>
                  <a:lnTo>
                    <a:pt x="532" y="1264"/>
                  </a:lnTo>
                  <a:lnTo>
                    <a:pt x="531" y="1269"/>
                  </a:lnTo>
                  <a:lnTo>
                    <a:pt x="530" y="1271"/>
                  </a:lnTo>
                  <a:lnTo>
                    <a:pt x="530" y="1274"/>
                  </a:lnTo>
                  <a:lnTo>
                    <a:pt x="522" y="1283"/>
                  </a:lnTo>
                  <a:lnTo>
                    <a:pt x="520" y="1288"/>
                  </a:lnTo>
                  <a:lnTo>
                    <a:pt x="521" y="1289"/>
                  </a:lnTo>
                  <a:lnTo>
                    <a:pt x="519" y="1293"/>
                  </a:lnTo>
                  <a:lnTo>
                    <a:pt x="519" y="1296"/>
                  </a:lnTo>
                  <a:lnTo>
                    <a:pt x="516" y="1301"/>
                  </a:lnTo>
                  <a:lnTo>
                    <a:pt x="517" y="1307"/>
                  </a:lnTo>
                  <a:lnTo>
                    <a:pt x="515" y="1311"/>
                  </a:lnTo>
                  <a:lnTo>
                    <a:pt x="516" y="1327"/>
                  </a:lnTo>
                  <a:lnTo>
                    <a:pt x="515" y="1334"/>
                  </a:lnTo>
                  <a:lnTo>
                    <a:pt x="511" y="1338"/>
                  </a:lnTo>
                  <a:lnTo>
                    <a:pt x="513" y="1343"/>
                  </a:lnTo>
                  <a:lnTo>
                    <a:pt x="513" y="1347"/>
                  </a:lnTo>
                  <a:lnTo>
                    <a:pt x="515" y="1349"/>
                  </a:lnTo>
                  <a:lnTo>
                    <a:pt x="514" y="1360"/>
                  </a:lnTo>
                  <a:lnTo>
                    <a:pt x="514" y="1361"/>
                  </a:lnTo>
                  <a:lnTo>
                    <a:pt x="512" y="1364"/>
                  </a:lnTo>
                  <a:lnTo>
                    <a:pt x="506" y="1364"/>
                  </a:lnTo>
                  <a:lnTo>
                    <a:pt x="503" y="1368"/>
                  </a:lnTo>
                  <a:lnTo>
                    <a:pt x="503" y="1371"/>
                  </a:lnTo>
                  <a:lnTo>
                    <a:pt x="499" y="1371"/>
                  </a:lnTo>
                  <a:lnTo>
                    <a:pt x="497" y="1373"/>
                  </a:lnTo>
                  <a:lnTo>
                    <a:pt x="488" y="1375"/>
                  </a:lnTo>
                  <a:lnTo>
                    <a:pt x="487" y="1376"/>
                  </a:lnTo>
                  <a:lnTo>
                    <a:pt x="482" y="1376"/>
                  </a:lnTo>
                  <a:lnTo>
                    <a:pt x="482" y="1378"/>
                  </a:lnTo>
                  <a:lnTo>
                    <a:pt x="474" y="1382"/>
                  </a:lnTo>
                  <a:lnTo>
                    <a:pt x="472" y="1382"/>
                  </a:lnTo>
                  <a:lnTo>
                    <a:pt x="468" y="1385"/>
                  </a:lnTo>
                  <a:lnTo>
                    <a:pt x="459" y="1386"/>
                  </a:lnTo>
                  <a:lnTo>
                    <a:pt x="457" y="1387"/>
                  </a:lnTo>
                  <a:lnTo>
                    <a:pt x="440" y="1388"/>
                  </a:lnTo>
                  <a:lnTo>
                    <a:pt x="439" y="1390"/>
                  </a:lnTo>
                  <a:lnTo>
                    <a:pt x="431" y="1390"/>
                  </a:lnTo>
                  <a:lnTo>
                    <a:pt x="428" y="1393"/>
                  </a:lnTo>
                  <a:lnTo>
                    <a:pt x="404" y="1394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27" name="Freeform 18"/>
            <p:cNvSpPr/>
            <p:nvPr/>
          </p:nvSpPr>
          <p:spPr bwMode="auto">
            <a:xfrm>
              <a:off x="3588474" y="3795824"/>
              <a:ext cx="1381125" cy="1265237"/>
            </a:xfrm>
            <a:custGeom>
              <a:avLst/>
              <a:gdLst>
                <a:gd name="T0" fmla="*/ 2147483647 w 755"/>
                <a:gd name="T1" fmla="*/ 2147483647 h 664"/>
                <a:gd name="T2" fmla="*/ 2147483647 w 755"/>
                <a:gd name="T3" fmla="*/ 2147483647 h 664"/>
                <a:gd name="T4" fmla="*/ 2147483647 w 755"/>
                <a:gd name="T5" fmla="*/ 2147483647 h 664"/>
                <a:gd name="T6" fmla="*/ 2147483647 w 755"/>
                <a:gd name="T7" fmla="*/ 2147483647 h 664"/>
                <a:gd name="T8" fmla="*/ 2147483647 w 755"/>
                <a:gd name="T9" fmla="*/ 2147483647 h 664"/>
                <a:gd name="T10" fmla="*/ 2147483647 w 755"/>
                <a:gd name="T11" fmla="*/ 2147483647 h 664"/>
                <a:gd name="T12" fmla="*/ 2147483647 w 755"/>
                <a:gd name="T13" fmla="*/ 2147483647 h 664"/>
                <a:gd name="T14" fmla="*/ 2147483647 w 755"/>
                <a:gd name="T15" fmla="*/ 2147483647 h 664"/>
                <a:gd name="T16" fmla="*/ 2147483647 w 755"/>
                <a:gd name="T17" fmla="*/ 2147483647 h 664"/>
                <a:gd name="T18" fmla="*/ 2147483647 w 755"/>
                <a:gd name="T19" fmla="*/ 2147483647 h 664"/>
                <a:gd name="T20" fmla="*/ 2147483647 w 755"/>
                <a:gd name="T21" fmla="*/ 2147483647 h 664"/>
                <a:gd name="T22" fmla="*/ 2147483647 w 755"/>
                <a:gd name="T23" fmla="*/ 2147483647 h 664"/>
                <a:gd name="T24" fmla="*/ 2147483647 w 755"/>
                <a:gd name="T25" fmla="*/ 2147483647 h 664"/>
                <a:gd name="T26" fmla="*/ 2147483647 w 755"/>
                <a:gd name="T27" fmla="*/ 2147483647 h 664"/>
                <a:gd name="T28" fmla="*/ 2147483647 w 755"/>
                <a:gd name="T29" fmla="*/ 2147483647 h 664"/>
                <a:gd name="T30" fmla="*/ 2147483647 w 755"/>
                <a:gd name="T31" fmla="*/ 2147483647 h 664"/>
                <a:gd name="T32" fmla="*/ 2147483647 w 755"/>
                <a:gd name="T33" fmla="*/ 2147483647 h 664"/>
                <a:gd name="T34" fmla="*/ 2147483647 w 755"/>
                <a:gd name="T35" fmla="*/ 2147483647 h 664"/>
                <a:gd name="T36" fmla="*/ 2147483647 w 755"/>
                <a:gd name="T37" fmla="*/ 2147483647 h 664"/>
                <a:gd name="T38" fmla="*/ 2147483647 w 755"/>
                <a:gd name="T39" fmla="*/ 2147483647 h 664"/>
                <a:gd name="T40" fmla="*/ 2147483647 w 755"/>
                <a:gd name="T41" fmla="*/ 2147483647 h 664"/>
                <a:gd name="T42" fmla="*/ 2147483647 w 755"/>
                <a:gd name="T43" fmla="*/ 2147483647 h 664"/>
                <a:gd name="T44" fmla="*/ 2147483647 w 755"/>
                <a:gd name="T45" fmla="*/ 2147483647 h 664"/>
                <a:gd name="T46" fmla="*/ 2147483647 w 755"/>
                <a:gd name="T47" fmla="*/ 2147483647 h 664"/>
                <a:gd name="T48" fmla="*/ 2147483647 w 755"/>
                <a:gd name="T49" fmla="*/ 2147483647 h 664"/>
                <a:gd name="T50" fmla="*/ 2147483647 w 755"/>
                <a:gd name="T51" fmla="*/ 2147483647 h 664"/>
                <a:gd name="T52" fmla="*/ 2147483647 w 755"/>
                <a:gd name="T53" fmla="*/ 2147483647 h 664"/>
                <a:gd name="T54" fmla="*/ 2147483647 w 755"/>
                <a:gd name="T55" fmla="*/ 2147483647 h 664"/>
                <a:gd name="T56" fmla="*/ 2147483647 w 755"/>
                <a:gd name="T57" fmla="*/ 2147483647 h 664"/>
                <a:gd name="T58" fmla="*/ 2147483647 w 755"/>
                <a:gd name="T59" fmla="*/ 2147483647 h 664"/>
                <a:gd name="T60" fmla="*/ 2147483647 w 755"/>
                <a:gd name="T61" fmla="*/ 2147483647 h 664"/>
                <a:gd name="T62" fmla="*/ 2147483647 w 755"/>
                <a:gd name="T63" fmla="*/ 2147483647 h 664"/>
                <a:gd name="T64" fmla="*/ 2147483647 w 755"/>
                <a:gd name="T65" fmla="*/ 2147483647 h 664"/>
                <a:gd name="T66" fmla="*/ 2147483647 w 755"/>
                <a:gd name="T67" fmla="*/ 2147483647 h 664"/>
                <a:gd name="T68" fmla="*/ 2147483647 w 755"/>
                <a:gd name="T69" fmla="*/ 2147483647 h 664"/>
                <a:gd name="T70" fmla="*/ 2147483647 w 755"/>
                <a:gd name="T71" fmla="*/ 2147483647 h 664"/>
                <a:gd name="T72" fmla="*/ 2147483647 w 755"/>
                <a:gd name="T73" fmla="*/ 2147483647 h 664"/>
                <a:gd name="T74" fmla="*/ 2147483647 w 755"/>
                <a:gd name="T75" fmla="*/ 2147483647 h 664"/>
                <a:gd name="T76" fmla="*/ 2147483647 w 755"/>
                <a:gd name="T77" fmla="*/ 2147483647 h 664"/>
                <a:gd name="T78" fmla="*/ 2147483647 w 755"/>
                <a:gd name="T79" fmla="*/ 2147483647 h 664"/>
                <a:gd name="T80" fmla="*/ 2147483647 w 755"/>
                <a:gd name="T81" fmla="*/ 2147483647 h 664"/>
                <a:gd name="T82" fmla="*/ 2147483647 w 755"/>
                <a:gd name="T83" fmla="*/ 2147483647 h 664"/>
                <a:gd name="T84" fmla="*/ 2147483647 w 755"/>
                <a:gd name="T85" fmla="*/ 2147483647 h 664"/>
                <a:gd name="T86" fmla="*/ 2147483647 w 755"/>
                <a:gd name="T87" fmla="*/ 2147483647 h 664"/>
                <a:gd name="T88" fmla="*/ 2147483647 w 755"/>
                <a:gd name="T89" fmla="*/ 2147483647 h 664"/>
                <a:gd name="T90" fmla="*/ 2147483647 w 755"/>
                <a:gd name="T91" fmla="*/ 2147483647 h 664"/>
                <a:gd name="T92" fmla="*/ 2147483647 w 755"/>
                <a:gd name="T93" fmla="*/ 2147483647 h 664"/>
                <a:gd name="T94" fmla="*/ 2147483647 w 755"/>
                <a:gd name="T95" fmla="*/ 2147483647 h 664"/>
                <a:gd name="T96" fmla="*/ 2147483647 w 755"/>
                <a:gd name="T97" fmla="*/ 2147483647 h 664"/>
                <a:gd name="T98" fmla="*/ 2147483647 w 755"/>
                <a:gd name="T99" fmla="*/ 2147483647 h 664"/>
                <a:gd name="T100" fmla="*/ 2147483647 w 755"/>
                <a:gd name="T101" fmla="*/ 2147483647 h 664"/>
                <a:gd name="T102" fmla="*/ 2147483647 w 755"/>
                <a:gd name="T103" fmla="*/ 2147483647 h 664"/>
                <a:gd name="T104" fmla="*/ 2147483647 w 755"/>
                <a:gd name="T105" fmla="*/ 2147483647 h 664"/>
                <a:gd name="T106" fmla="*/ 2147483647 w 755"/>
                <a:gd name="T107" fmla="*/ 2147483647 h 664"/>
                <a:gd name="T108" fmla="*/ 2147483647 w 755"/>
                <a:gd name="T109" fmla="*/ 2147483647 h 664"/>
                <a:gd name="T110" fmla="*/ 2147483647 w 755"/>
                <a:gd name="T111" fmla="*/ 2147483647 h 664"/>
                <a:gd name="T112" fmla="*/ 2147483647 w 755"/>
                <a:gd name="T113" fmla="*/ 2147483647 h 664"/>
                <a:gd name="T114" fmla="*/ 2147483647 w 755"/>
                <a:gd name="T115" fmla="*/ 2147483647 h 664"/>
                <a:gd name="T116" fmla="*/ 2147483647 w 755"/>
                <a:gd name="T117" fmla="*/ 2147483647 h 664"/>
                <a:gd name="T118" fmla="*/ 2147483647 w 755"/>
                <a:gd name="T119" fmla="*/ 2147483647 h 66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755"/>
                <a:gd name="T181" fmla="*/ 0 h 664"/>
                <a:gd name="T182" fmla="*/ 755 w 755"/>
                <a:gd name="T183" fmla="*/ 664 h 66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755" h="664">
                  <a:moveTo>
                    <a:pt x="23" y="126"/>
                  </a:moveTo>
                  <a:lnTo>
                    <a:pt x="18" y="121"/>
                  </a:lnTo>
                  <a:lnTo>
                    <a:pt x="16" y="121"/>
                  </a:lnTo>
                  <a:lnTo>
                    <a:pt x="7" y="112"/>
                  </a:lnTo>
                  <a:lnTo>
                    <a:pt x="5" y="112"/>
                  </a:lnTo>
                  <a:lnTo>
                    <a:pt x="2" y="109"/>
                  </a:lnTo>
                  <a:lnTo>
                    <a:pt x="2" y="103"/>
                  </a:lnTo>
                  <a:lnTo>
                    <a:pt x="0" y="98"/>
                  </a:lnTo>
                  <a:lnTo>
                    <a:pt x="0" y="95"/>
                  </a:lnTo>
                  <a:lnTo>
                    <a:pt x="2" y="91"/>
                  </a:lnTo>
                  <a:lnTo>
                    <a:pt x="10" y="87"/>
                  </a:lnTo>
                  <a:lnTo>
                    <a:pt x="13" y="82"/>
                  </a:lnTo>
                  <a:lnTo>
                    <a:pt x="13" y="79"/>
                  </a:lnTo>
                  <a:lnTo>
                    <a:pt x="11" y="77"/>
                  </a:lnTo>
                  <a:lnTo>
                    <a:pt x="21" y="62"/>
                  </a:lnTo>
                  <a:lnTo>
                    <a:pt x="23" y="62"/>
                  </a:lnTo>
                  <a:lnTo>
                    <a:pt x="28" y="56"/>
                  </a:lnTo>
                  <a:lnTo>
                    <a:pt x="28" y="54"/>
                  </a:lnTo>
                  <a:lnTo>
                    <a:pt x="23" y="51"/>
                  </a:lnTo>
                  <a:lnTo>
                    <a:pt x="19" y="51"/>
                  </a:lnTo>
                  <a:lnTo>
                    <a:pt x="15" y="49"/>
                  </a:lnTo>
                  <a:lnTo>
                    <a:pt x="14" y="47"/>
                  </a:lnTo>
                  <a:lnTo>
                    <a:pt x="14" y="45"/>
                  </a:lnTo>
                  <a:lnTo>
                    <a:pt x="12" y="44"/>
                  </a:lnTo>
                  <a:lnTo>
                    <a:pt x="8" y="36"/>
                  </a:lnTo>
                  <a:lnTo>
                    <a:pt x="7" y="26"/>
                  </a:lnTo>
                  <a:lnTo>
                    <a:pt x="11" y="24"/>
                  </a:lnTo>
                  <a:lnTo>
                    <a:pt x="17" y="23"/>
                  </a:lnTo>
                  <a:lnTo>
                    <a:pt x="19" y="19"/>
                  </a:lnTo>
                  <a:lnTo>
                    <a:pt x="19" y="15"/>
                  </a:lnTo>
                  <a:lnTo>
                    <a:pt x="23" y="12"/>
                  </a:lnTo>
                  <a:lnTo>
                    <a:pt x="23" y="13"/>
                  </a:lnTo>
                  <a:lnTo>
                    <a:pt x="28" y="11"/>
                  </a:lnTo>
                  <a:lnTo>
                    <a:pt x="28" y="8"/>
                  </a:lnTo>
                  <a:lnTo>
                    <a:pt x="36" y="13"/>
                  </a:lnTo>
                  <a:lnTo>
                    <a:pt x="49" y="13"/>
                  </a:lnTo>
                  <a:lnTo>
                    <a:pt x="50" y="14"/>
                  </a:lnTo>
                  <a:lnTo>
                    <a:pt x="56" y="14"/>
                  </a:lnTo>
                  <a:lnTo>
                    <a:pt x="57" y="15"/>
                  </a:lnTo>
                  <a:lnTo>
                    <a:pt x="61" y="15"/>
                  </a:lnTo>
                  <a:lnTo>
                    <a:pt x="64" y="16"/>
                  </a:lnTo>
                  <a:lnTo>
                    <a:pt x="67" y="16"/>
                  </a:lnTo>
                  <a:lnTo>
                    <a:pt x="70" y="18"/>
                  </a:lnTo>
                  <a:lnTo>
                    <a:pt x="72" y="17"/>
                  </a:lnTo>
                  <a:lnTo>
                    <a:pt x="74" y="18"/>
                  </a:lnTo>
                  <a:lnTo>
                    <a:pt x="74" y="21"/>
                  </a:lnTo>
                  <a:lnTo>
                    <a:pt x="90" y="40"/>
                  </a:lnTo>
                  <a:lnTo>
                    <a:pt x="90" y="43"/>
                  </a:lnTo>
                  <a:lnTo>
                    <a:pt x="91" y="45"/>
                  </a:lnTo>
                  <a:lnTo>
                    <a:pt x="91" y="48"/>
                  </a:lnTo>
                  <a:lnTo>
                    <a:pt x="93" y="51"/>
                  </a:lnTo>
                  <a:lnTo>
                    <a:pt x="93" y="56"/>
                  </a:lnTo>
                  <a:lnTo>
                    <a:pt x="95" y="58"/>
                  </a:lnTo>
                  <a:lnTo>
                    <a:pt x="95" y="63"/>
                  </a:lnTo>
                  <a:lnTo>
                    <a:pt x="96" y="64"/>
                  </a:lnTo>
                  <a:lnTo>
                    <a:pt x="96" y="66"/>
                  </a:lnTo>
                  <a:lnTo>
                    <a:pt x="98" y="69"/>
                  </a:lnTo>
                  <a:lnTo>
                    <a:pt x="97" y="71"/>
                  </a:lnTo>
                  <a:lnTo>
                    <a:pt x="100" y="73"/>
                  </a:lnTo>
                  <a:lnTo>
                    <a:pt x="101" y="80"/>
                  </a:lnTo>
                  <a:lnTo>
                    <a:pt x="105" y="84"/>
                  </a:lnTo>
                  <a:lnTo>
                    <a:pt x="110" y="87"/>
                  </a:lnTo>
                  <a:lnTo>
                    <a:pt x="113" y="87"/>
                  </a:lnTo>
                  <a:lnTo>
                    <a:pt x="125" y="92"/>
                  </a:lnTo>
                  <a:lnTo>
                    <a:pt x="125" y="97"/>
                  </a:lnTo>
                  <a:lnTo>
                    <a:pt x="126" y="99"/>
                  </a:lnTo>
                  <a:lnTo>
                    <a:pt x="127" y="103"/>
                  </a:lnTo>
                  <a:lnTo>
                    <a:pt x="156" y="116"/>
                  </a:lnTo>
                  <a:lnTo>
                    <a:pt x="159" y="113"/>
                  </a:lnTo>
                  <a:lnTo>
                    <a:pt x="159" y="108"/>
                  </a:lnTo>
                  <a:lnTo>
                    <a:pt x="160" y="107"/>
                  </a:lnTo>
                  <a:lnTo>
                    <a:pt x="160" y="104"/>
                  </a:lnTo>
                  <a:lnTo>
                    <a:pt x="165" y="98"/>
                  </a:lnTo>
                  <a:lnTo>
                    <a:pt x="167" y="94"/>
                  </a:lnTo>
                  <a:lnTo>
                    <a:pt x="170" y="95"/>
                  </a:lnTo>
                  <a:lnTo>
                    <a:pt x="186" y="110"/>
                  </a:lnTo>
                  <a:lnTo>
                    <a:pt x="186" y="118"/>
                  </a:lnTo>
                  <a:lnTo>
                    <a:pt x="182" y="123"/>
                  </a:lnTo>
                  <a:lnTo>
                    <a:pt x="182" y="125"/>
                  </a:lnTo>
                  <a:lnTo>
                    <a:pt x="185" y="127"/>
                  </a:lnTo>
                  <a:lnTo>
                    <a:pt x="188" y="126"/>
                  </a:lnTo>
                  <a:lnTo>
                    <a:pt x="191" y="120"/>
                  </a:lnTo>
                  <a:lnTo>
                    <a:pt x="202" y="118"/>
                  </a:lnTo>
                  <a:lnTo>
                    <a:pt x="208" y="124"/>
                  </a:lnTo>
                  <a:lnTo>
                    <a:pt x="208" y="126"/>
                  </a:lnTo>
                  <a:lnTo>
                    <a:pt x="211" y="128"/>
                  </a:lnTo>
                  <a:lnTo>
                    <a:pt x="213" y="135"/>
                  </a:lnTo>
                  <a:lnTo>
                    <a:pt x="208" y="141"/>
                  </a:lnTo>
                  <a:lnTo>
                    <a:pt x="208" y="143"/>
                  </a:lnTo>
                  <a:lnTo>
                    <a:pt x="210" y="145"/>
                  </a:lnTo>
                  <a:lnTo>
                    <a:pt x="213" y="144"/>
                  </a:lnTo>
                  <a:lnTo>
                    <a:pt x="219" y="138"/>
                  </a:lnTo>
                  <a:lnTo>
                    <a:pt x="219" y="135"/>
                  </a:lnTo>
                  <a:lnTo>
                    <a:pt x="220" y="135"/>
                  </a:lnTo>
                  <a:lnTo>
                    <a:pt x="220" y="133"/>
                  </a:lnTo>
                  <a:lnTo>
                    <a:pt x="224" y="126"/>
                  </a:lnTo>
                  <a:lnTo>
                    <a:pt x="228" y="127"/>
                  </a:lnTo>
                  <a:lnTo>
                    <a:pt x="233" y="131"/>
                  </a:lnTo>
                  <a:lnTo>
                    <a:pt x="235" y="130"/>
                  </a:lnTo>
                  <a:lnTo>
                    <a:pt x="239" y="128"/>
                  </a:lnTo>
                  <a:lnTo>
                    <a:pt x="244" y="127"/>
                  </a:lnTo>
                  <a:lnTo>
                    <a:pt x="246" y="129"/>
                  </a:lnTo>
                  <a:lnTo>
                    <a:pt x="249" y="128"/>
                  </a:lnTo>
                  <a:lnTo>
                    <a:pt x="252" y="126"/>
                  </a:lnTo>
                  <a:lnTo>
                    <a:pt x="254" y="126"/>
                  </a:lnTo>
                  <a:lnTo>
                    <a:pt x="256" y="123"/>
                  </a:lnTo>
                  <a:lnTo>
                    <a:pt x="257" y="119"/>
                  </a:lnTo>
                  <a:lnTo>
                    <a:pt x="258" y="118"/>
                  </a:lnTo>
                  <a:lnTo>
                    <a:pt x="259" y="114"/>
                  </a:lnTo>
                  <a:lnTo>
                    <a:pt x="254" y="107"/>
                  </a:lnTo>
                  <a:lnTo>
                    <a:pt x="253" y="95"/>
                  </a:lnTo>
                  <a:lnTo>
                    <a:pt x="255" y="91"/>
                  </a:lnTo>
                  <a:lnTo>
                    <a:pt x="256" y="88"/>
                  </a:lnTo>
                  <a:lnTo>
                    <a:pt x="274" y="83"/>
                  </a:lnTo>
                  <a:lnTo>
                    <a:pt x="281" y="86"/>
                  </a:lnTo>
                  <a:lnTo>
                    <a:pt x="286" y="91"/>
                  </a:lnTo>
                  <a:lnTo>
                    <a:pt x="289" y="91"/>
                  </a:lnTo>
                  <a:lnTo>
                    <a:pt x="291" y="88"/>
                  </a:lnTo>
                  <a:lnTo>
                    <a:pt x="290" y="87"/>
                  </a:lnTo>
                  <a:lnTo>
                    <a:pt x="292" y="84"/>
                  </a:lnTo>
                  <a:lnTo>
                    <a:pt x="292" y="79"/>
                  </a:lnTo>
                  <a:lnTo>
                    <a:pt x="289" y="75"/>
                  </a:lnTo>
                  <a:lnTo>
                    <a:pt x="289" y="72"/>
                  </a:lnTo>
                  <a:lnTo>
                    <a:pt x="292" y="65"/>
                  </a:lnTo>
                  <a:lnTo>
                    <a:pt x="292" y="63"/>
                  </a:lnTo>
                  <a:lnTo>
                    <a:pt x="297" y="59"/>
                  </a:lnTo>
                  <a:lnTo>
                    <a:pt x="300" y="55"/>
                  </a:lnTo>
                  <a:lnTo>
                    <a:pt x="304" y="59"/>
                  </a:lnTo>
                  <a:lnTo>
                    <a:pt x="305" y="69"/>
                  </a:lnTo>
                  <a:lnTo>
                    <a:pt x="300" y="80"/>
                  </a:lnTo>
                  <a:lnTo>
                    <a:pt x="300" y="90"/>
                  </a:lnTo>
                  <a:lnTo>
                    <a:pt x="304" y="93"/>
                  </a:lnTo>
                  <a:lnTo>
                    <a:pt x="312" y="85"/>
                  </a:lnTo>
                  <a:lnTo>
                    <a:pt x="314" y="85"/>
                  </a:lnTo>
                  <a:lnTo>
                    <a:pt x="315" y="84"/>
                  </a:lnTo>
                  <a:lnTo>
                    <a:pt x="318" y="82"/>
                  </a:lnTo>
                  <a:lnTo>
                    <a:pt x="321" y="77"/>
                  </a:lnTo>
                  <a:lnTo>
                    <a:pt x="323" y="75"/>
                  </a:lnTo>
                  <a:lnTo>
                    <a:pt x="336" y="71"/>
                  </a:lnTo>
                  <a:lnTo>
                    <a:pt x="342" y="63"/>
                  </a:lnTo>
                  <a:lnTo>
                    <a:pt x="342" y="57"/>
                  </a:lnTo>
                  <a:lnTo>
                    <a:pt x="338" y="52"/>
                  </a:lnTo>
                  <a:lnTo>
                    <a:pt x="337" y="50"/>
                  </a:lnTo>
                  <a:lnTo>
                    <a:pt x="336" y="50"/>
                  </a:lnTo>
                  <a:lnTo>
                    <a:pt x="333" y="45"/>
                  </a:lnTo>
                  <a:lnTo>
                    <a:pt x="333" y="43"/>
                  </a:lnTo>
                  <a:lnTo>
                    <a:pt x="329" y="39"/>
                  </a:lnTo>
                  <a:lnTo>
                    <a:pt x="330" y="37"/>
                  </a:lnTo>
                  <a:lnTo>
                    <a:pt x="327" y="32"/>
                  </a:lnTo>
                  <a:lnTo>
                    <a:pt x="332" y="25"/>
                  </a:lnTo>
                  <a:lnTo>
                    <a:pt x="333" y="23"/>
                  </a:lnTo>
                  <a:lnTo>
                    <a:pt x="338" y="23"/>
                  </a:lnTo>
                  <a:lnTo>
                    <a:pt x="343" y="17"/>
                  </a:lnTo>
                  <a:lnTo>
                    <a:pt x="352" y="16"/>
                  </a:lnTo>
                  <a:lnTo>
                    <a:pt x="364" y="0"/>
                  </a:lnTo>
                  <a:lnTo>
                    <a:pt x="366" y="0"/>
                  </a:lnTo>
                  <a:lnTo>
                    <a:pt x="369" y="2"/>
                  </a:lnTo>
                  <a:lnTo>
                    <a:pt x="374" y="3"/>
                  </a:lnTo>
                  <a:lnTo>
                    <a:pt x="375" y="5"/>
                  </a:lnTo>
                  <a:lnTo>
                    <a:pt x="377" y="4"/>
                  </a:lnTo>
                  <a:lnTo>
                    <a:pt x="378" y="7"/>
                  </a:lnTo>
                  <a:lnTo>
                    <a:pt x="381" y="11"/>
                  </a:lnTo>
                  <a:lnTo>
                    <a:pt x="384" y="11"/>
                  </a:lnTo>
                  <a:lnTo>
                    <a:pt x="387" y="13"/>
                  </a:lnTo>
                  <a:lnTo>
                    <a:pt x="388" y="23"/>
                  </a:lnTo>
                  <a:lnTo>
                    <a:pt x="387" y="25"/>
                  </a:lnTo>
                  <a:lnTo>
                    <a:pt x="387" y="31"/>
                  </a:lnTo>
                  <a:lnTo>
                    <a:pt x="388" y="31"/>
                  </a:lnTo>
                  <a:lnTo>
                    <a:pt x="390" y="39"/>
                  </a:lnTo>
                  <a:lnTo>
                    <a:pt x="391" y="39"/>
                  </a:lnTo>
                  <a:lnTo>
                    <a:pt x="392" y="41"/>
                  </a:lnTo>
                  <a:lnTo>
                    <a:pt x="396" y="47"/>
                  </a:lnTo>
                  <a:lnTo>
                    <a:pt x="406" y="46"/>
                  </a:lnTo>
                  <a:lnTo>
                    <a:pt x="408" y="44"/>
                  </a:lnTo>
                  <a:lnTo>
                    <a:pt x="409" y="44"/>
                  </a:lnTo>
                  <a:lnTo>
                    <a:pt x="411" y="46"/>
                  </a:lnTo>
                  <a:lnTo>
                    <a:pt x="413" y="46"/>
                  </a:lnTo>
                  <a:lnTo>
                    <a:pt x="416" y="50"/>
                  </a:lnTo>
                  <a:lnTo>
                    <a:pt x="422" y="49"/>
                  </a:lnTo>
                  <a:lnTo>
                    <a:pt x="424" y="50"/>
                  </a:lnTo>
                  <a:lnTo>
                    <a:pt x="435" y="50"/>
                  </a:lnTo>
                  <a:lnTo>
                    <a:pt x="439" y="52"/>
                  </a:lnTo>
                  <a:lnTo>
                    <a:pt x="445" y="51"/>
                  </a:lnTo>
                  <a:lnTo>
                    <a:pt x="447" y="52"/>
                  </a:lnTo>
                  <a:lnTo>
                    <a:pt x="449" y="52"/>
                  </a:lnTo>
                  <a:lnTo>
                    <a:pt x="452" y="54"/>
                  </a:lnTo>
                  <a:lnTo>
                    <a:pt x="452" y="59"/>
                  </a:lnTo>
                  <a:lnTo>
                    <a:pt x="455" y="62"/>
                  </a:lnTo>
                  <a:lnTo>
                    <a:pt x="458" y="67"/>
                  </a:lnTo>
                  <a:lnTo>
                    <a:pt x="458" y="70"/>
                  </a:lnTo>
                  <a:lnTo>
                    <a:pt x="463" y="77"/>
                  </a:lnTo>
                  <a:lnTo>
                    <a:pt x="463" y="79"/>
                  </a:lnTo>
                  <a:lnTo>
                    <a:pt x="469" y="89"/>
                  </a:lnTo>
                  <a:lnTo>
                    <a:pt x="470" y="105"/>
                  </a:lnTo>
                  <a:lnTo>
                    <a:pt x="463" y="113"/>
                  </a:lnTo>
                  <a:lnTo>
                    <a:pt x="482" y="126"/>
                  </a:lnTo>
                  <a:lnTo>
                    <a:pt x="488" y="128"/>
                  </a:lnTo>
                  <a:lnTo>
                    <a:pt x="499" y="130"/>
                  </a:lnTo>
                  <a:lnTo>
                    <a:pt x="500" y="131"/>
                  </a:lnTo>
                  <a:lnTo>
                    <a:pt x="503" y="131"/>
                  </a:lnTo>
                  <a:lnTo>
                    <a:pt x="508" y="133"/>
                  </a:lnTo>
                  <a:lnTo>
                    <a:pt x="528" y="133"/>
                  </a:lnTo>
                  <a:lnTo>
                    <a:pt x="530" y="130"/>
                  </a:lnTo>
                  <a:lnTo>
                    <a:pt x="532" y="130"/>
                  </a:lnTo>
                  <a:lnTo>
                    <a:pt x="535" y="126"/>
                  </a:lnTo>
                  <a:lnTo>
                    <a:pt x="537" y="125"/>
                  </a:lnTo>
                  <a:lnTo>
                    <a:pt x="539" y="123"/>
                  </a:lnTo>
                  <a:lnTo>
                    <a:pt x="538" y="121"/>
                  </a:lnTo>
                  <a:lnTo>
                    <a:pt x="540" y="121"/>
                  </a:lnTo>
                  <a:lnTo>
                    <a:pt x="540" y="116"/>
                  </a:lnTo>
                  <a:lnTo>
                    <a:pt x="541" y="116"/>
                  </a:lnTo>
                  <a:lnTo>
                    <a:pt x="550" y="125"/>
                  </a:lnTo>
                  <a:lnTo>
                    <a:pt x="550" y="126"/>
                  </a:lnTo>
                  <a:lnTo>
                    <a:pt x="553" y="128"/>
                  </a:lnTo>
                  <a:lnTo>
                    <a:pt x="558" y="126"/>
                  </a:lnTo>
                  <a:lnTo>
                    <a:pt x="559" y="124"/>
                  </a:lnTo>
                  <a:lnTo>
                    <a:pt x="561" y="124"/>
                  </a:lnTo>
                  <a:lnTo>
                    <a:pt x="567" y="118"/>
                  </a:lnTo>
                  <a:lnTo>
                    <a:pt x="581" y="118"/>
                  </a:lnTo>
                  <a:lnTo>
                    <a:pt x="582" y="116"/>
                  </a:lnTo>
                  <a:lnTo>
                    <a:pt x="584" y="116"/>
                  </a:lnTo>
                  <a:lnTo>
                    <a:pt x="587" y="119"/>
                  </a:lnTo>
                  <a:lnTo>
                    <a:pt x="589" y="129"/>
                  </a:lnTo>
                  <a:lnTo>
                    <a:pt x="591" y="130"/>
                  </a:lnTo>
                  <a:lnTo>
                    <a:pt x="600" y="130"/>
                  </a:lnTo>
                  <a:lnTo>
                    <a:pt x="605" y="134"/>
                  </a:lnTo>
                  <a:lnTo>
                    <a:pt x="608" y="134"/>
                  </a:lnTo>
                  <a:lnTo>
                    <a:pt x="613" y="129"/>
                  </a:lnTo>
                  <a:lnTo>
                    <a:pt x="616" y="129"/>
                  </a:lnTo>
                  <a:lnTo>
                    <a:pt x="616" y="130"/>
                  </a:lnTo>
                  <a:lnTo>
                    <a:pt x="623" y="130"/>
                  </a:lnTo>
                  <a:lnTo>
                    <a:pt x="625" y="126"/>
                  </a:lnTo>
                  <a:lnTo>
                    <a:pt x="630" y="126"/>
                  </a:lnTo>
                  <a:lnTo>
                    <a:pt x="632" y="127"/>
                  </a:lnTo>
                  <a:lnTo>
                    <a:pt x="647" y="126"/>
                  </a:lnTo>
                  <a:lnTo>
                    <a:pt x="653" y="131"/>
                  </a:lnTo>
                  <a:lnTo>
                    <a:pt x="652" y="133"/>
                  </a:lnTo>
                  <a:lnTo>
                    <a:pt x="655" y="135"/>
                  </a:lnTo>
                  <a:lnTo>
                    <a:pt x="654" y="138"/>
                  </a:lnTo>
                  <a:lnTo>
                    <a:pt x="656" y="140"/>
                  </a:lnTo>
                  <a:lnTo>
                    <a:pt x="656" y="144"/>
                  </a:lnTo>
                  <a:lnTo>
                    <a:pt x="663" y="148"/>
                  </a:lnTo>
                  <a:lnTo>
                    <a:pt x="665" y="148"/>
                  </a:lnTo>
                  <a:lnTo>
                    <a:pt x="670" y="140"/>
                  </a:lnTo>
                  <a:lnTo>
                    <a:pt x="674" y="140"/>
                  </a:lnTo>
                  <a:lnTo>
                    <a:pt x="678" y="143"/>
                  </a:lnTo>
                  <a:lnTo>
                    <a:pt x="678" y="145"/>
                  </a:lnTo>
                  <a:lnTo>
                    <a:pt x="682" y="150"/>
                  </a:lnTo>
                  <a:lnTo>
                    <a:pt x="686" y="150"/>
                  </a:lnTo>
                  <a:lnTo>
                    <a:pt x="691" y="151"/>
                  </a:lnTo>
                  <a:lnTo>
                    <a:pt x="694" y="151"/>
                  </a:lnTo>
                  <a:lnTo>
                    <a:pt x="696" y="152"/>
                  </a:lnTo>
                  <a:lnTo>
                    <a:pt x="696" y="155"/>
                  </a:lnTo>
                  <a:lnTo>
                    <a:pt x="699" y="156"/>
                  </a:lnTo>
                  <a:lnTo>
                    <a:pt x="699" y="158"/>
                  </a:lnTo>
                  <a:lnTo>
                    <a:pt x="705" y="164"/>
                  </a:lnTo>
                  <a:lnTo>
                    <a:pt x="714" y="167"/>
                  </a:lnTo>
                  <a:lnTo>
                    <a:pt x="720" y="162"/>
                  </a:lnTo>
                  <a:lnTo>
                    <a:pt x="727" y="162"/>
                  </a:lnTo>
                  <a:lnTo>
                    <a:pt x="728" y="160"/>
                  </a:lnTo>
                  <a:lnTo>
                    <a:pt x="744" y="163"/>
                  </a:lnTo>
                  <a:lnTo>
                    <a:pt x="746" y="165"/>
                  </a:lnTo>
                  <a:lnTo>
                    <a:pt x="746" y="166"/>
                  </a:lnTo>
                  <a:lnTo>
                    <a:pt x="745" y="168"/>
                  </a:lnTo>
                  <a:lnTo>
                    <a:pt x="743" y="168"/>
                  </a:lnTo>
                  <a:lnTo>
                    <a:pt x="742" y="170"/>
                  </a:lnTo>
                  <a:lnTo>
                    <a:pt x="749" y="175"/>
                  </a:lnTo>
                  <a:lnTo>
                    <a:pt x="749" y="178"/>
                  </a:lnTo>
                  <a:lnTo>
                    <a:pt x="739" y="184"/>
                  </a:lnTo>
                  <a:lnTo>
                    <a:pt x="738" y="189"/>
                  </a:lnTo>
                  <a:lnTo>
                    <a:pt x="754" y="201"/>
                  </a:lnTo>
                  <a:lnTo>
                    <a:pt x="755" y="208"/>
                  </a:lnTo>
                  <a:lnTo>
                    <a:pt x="753" y="210"/>
                  </a:lnTo>
                  <a:lnTo>
                    <a:pt x="752" y="209"/>
                  </a:lnTo>
                  <a:lnTo>
                    <a:pt x="750" y="212"/>
                  </a:lnTo>
                  <a:lnTo>
                    <a:pt x="746" y="213"/>
                  </a:lnTo>
                  <a:lnTo>
                    <a:pt x="737" y="222"/>
                  </a:lnTo>
                  <a:lnTo>
                    <a:pt x="735" y="227"/>
                  </a:lnTo>
                  <a:lnTo>
                    <a:pt x="731" y="233"/>
                  </a:lnTo>
                  <a:lnTo>
                    <a:pt x="727" y="245"/>
                  </a:lnTo>
                  <a:lnTo>
                    <a:pt x="721" y="256"/>
                  </a:lnTo>
                  <a:lnTo>
                    <a:pt x="722" y="257"/>
                  </a:lnTo>
                  <a:lnTo>
                    <a:pt x="722" y="260"/>
                  </a:lnTo>
                  <a:lnTo>
                    <a:pt x="715" y="266"/>
                  </a:lnTo>
                  <a:lnTo>
                    <a:pt x="716" y="271"/>
                  </a:lnTo>
                  <a:lnTo>
                    <a:pt x="714" y="272"/>
                  </a:lnTo>
                  <a:lnTo>
                    <a:pt x="715" y="274"/>
                  </a:lnTo>
                  <a:lnTo>
                    <a:pt x="712" y="280"/>
                  </a:lnTo>
                  <a:lnTo>
                    <a:pt x="702" y="280"/>
                  </a:lnTo>
                  <a:lnTo>
                    <a:pt x="697" y="277"/>
                  </a:lnTo>
                  <a:lnTo>
                    <a:pt x="688" y="278"/>
                  </a:lnTo>
                  <a:lnTo>
                    <a:pt x="682" y="287"/>
                  </a:lnTo>
                  <a:lnTo>
                    <a:pt x="683" y="288"/>
                  </a:lnTo>
                  <a:lnTo>
                    <a:pt x="683" y="292"/>
                  </a:lnTo>
                  <a:lnTo>
                    <a:pt x="684" y="293"/>
                  </a:lnTo>
                  <a:lnTo>
                    <a:pt x="685" y="296"/>
                  </a:lnTo>
                  <a:lnTo>
                    <a:pt x="681" y="301"/>
                  </a:lnTo>
                  <a:lnTo>
                    <a:pt x="681" y="303"/>
                  </a:lnTo>
                  <a:lnTo>
                    <a:pt x="678" y="306"/>
                  </a:lnTo>
                  <a:lnTo>
                    <a:pt x="669" y="328"/>
                  </a:lnTo>
                  <a:lnTo>
                    <a:pt x="669" y="330"/>
                  </a:lnTo>
                  <a:lnTo>
                    <a:pt x="662" y="336"/>
                  </a:lnTo>
                  <a:lnTo>
                    <a:pt x="663" y="337"/>
                  </a:lnTo>
                  <a:lnTo>
                    <a:pt x="658" y="342"/>
                  </a:lnTo>
                  <a:lnTo>
                    <a:pt x="653" y="343"/>
                  </a:lnTo>
                  <a:lnTo>
                    <a:pt x="653" y="341"/>
                  </a:lnTo>
                  <a:lnTo>
                    <a:pt x="647" y="342"/>
                  </a:lnTo>
                  <a:lnTo>
                    <a:pt x="646" y="343"/>
                  </a:lnTo>
                  <a:lnTo>
                    <a:pt x="632" y="344"/>
                  </a:lnTo>
                  <a:lnTo>
                    <a:pt x="629" y="340"/>
                  </a:lnTo>
                  <a:lnTo>
                    <a:pt x="629" y="335"/>
                  </a:lnTo>
                  <a:lnTo>
                    <a:pt x="627" y="335"/>
                  </a:lnTo>
                  <a:lnTo>
                    <a:pt x="624" y="329"/>
                  </a:lnTo>
                  <a:lnTo>
                    <a:pt x="622" y="327"/>
                  </a:lnTo>
                  <a:lnTo>
                    <a:pt x="619" y="323"/>
                  </a:lnTo>
                  <a:lnTo>
                    <a:pt x="613" y="323"/>
                  </a:lnTo>
                  <a:lnTo>
                    <a:pt x="610" y="327"/>
                  </a:lnTo>
                  <a:lnTo>
                    <a:pt x="608" y="328"/>
                  </a:lnTo>
                  <a:lnTo>
                    <a:pt x="606" y="332"/>
                  </a:lnTo>
                  <a:lnTo>
                    <a:pt x="596" y="332"/>
                  </a:lnTo>
                  <a:lnTo>
                    <a:pt x="592" y="327"/>
                  </a:lnTo>
                  <a:lnTo>
                    <a:pt x="592" y="326"/>
                  </a:lnTo>
                  <a:lnTo>
                    <a:pt x="588" y="322"/>
                  </a:lnTo>
                  <a:lnTo>
                    <a:pt x="579" y="317"/>
                  </a:lnTo>
                  <a:lnTo>
                    <a:pt x="578" y="318"/>
                  </a:lnTo>
                  <a:lnTo>
                    <a:pt x="568" y="318"/>
                  </a:lnTo>
                  <a:lnTo>
                    <a:pt x="567" y="316"/>
                  </a:lnTo>
                  <a:lnTo>
                    <a:pt x="562" y="321"/>
                  </a:lnTo>
                  <a:lnTo>
                    <a:pt x="562" y="324"/>
                  </a:lnTo>
                  <a:lnTo>
                    <a:pt x="557" y="329"/>
                  </a:lnTo>
                  <a:lnTo>
                    <a:pt x="557" y="334"/>
                  </a:lnTo>
                  <a:lnTo>
                    <a:pt x="554" y="339"/>
                  </a:lnTo>
                  <a:lnTo>
                    <a:pt x="556" y="340"/>
                  </a:lnTo>
                  <a:lnTo>
                    <a:pt x="565" y="344"/>
                  </a:lnTo>
                  <a:lnTo>
                    <a:pt x="565" y="358"/>
                  </a:lnTo>
                  <a:lnTo>
                    <a:pt x="553" y="365"/>
                  </a:lnTo>
                  <a:lnTo>
                    <a:pt x="547" y="375"/>
                  </a:lnTo>
                  <a:lnTo>
                    <a:pt x="545" y="375"/>
                  </a:lnTo>
                  <a:lnTo>
                    <a:pt x="542" y="373"/>
                  </a:lnTo>
                  <a:lnTo>
                    <a:pt x="533" y="383"/>
                  </a:lnTo>
                  <a:lnTo>
                    <a:pt x="532" y="386"/>
                  </a:lnTo>
                  <a:lnTo>
                    <a:pt x="542" y="393"/>
                  </a:lnTo>
                  <a:lnTo>
                    <a:pt x="543" y="396"/>
                  </a:lnTo>
                  <a:lnTo>
                    <a:pt x="543" y="400"/>
                  </a:lnTo>
                  <a:lnTo>
                    <a:pt x="546" y="404"/>
                  </a:lnTo>
                  <a:lnTo>
                    <a:pt x="550" y="405"/>
                  </a:lnTo>
                  <a:lnTo>
                    <a:pt x="558" y="404"/>
                  </a:lnTo>
                  <a:lnTo>
                    <a:pt x="560" y="404"/>
                  </a:lnTo>
                  <a:lnTo>
                    <a:pt x="564" y="408"/>
                  </a:lnTo>
                  <a:lnTo>
                    <a:pt x="565" y="429"/>
                  </a:lnTo>
                  <a:lnTo>
                    <a:pt x="567" y="431"/>
                  </a:lnTo>
                  <a:lnTo>
                    <a:pt x="570" y="430"/>
                  </a:lnTo>
                  <a:lnTo>
                    <a:pt x="572" y="432"/>
                  </a:lnTo>
                  <a:lnTo>
                    <a:pt x="576" y="433"/>
                  </a:lnTo>
                  <a:lnTo>
                    <a:pt x="581" y="429"/>
                  </a:lnTo>
                  <a:lnTo>
                    <a:pt x="583" y="429"/>
                  </a:lnTo>
                  <a:lnTo>
                    <a:pt x="590" y="434"/>
                  </a:lnTo>
                  <a:lnTo>
                    <a:pt x="597" y="432"/>
                  </a:lnTo>
                  <a:lnTo>
                    <a:pt x="600" y="434"/>
                  </a:lnTo>
                  <a:lnTo>
                    <a:pt x="600" y="437"/>
                  </a:lnTo>
                  <a:lnTo>
                    <a:pt x="603" y="440"/>
                  </a:lnTo>
                  <a:lnTo>
                    <a:pt x="603" y="446"/>
                  </a:lnTo>
                  <a:lnTo>
                    <a:pt x="604" y="446"/>
                  </a:lnTo>
                  <a:lnTo>
                    <a:pt x="605" y="455"/>
                  </a:lnTo>
                  <a:lnTo>
                    <a:pt x="606" y="456"/>
                  </a:lnTo>
                  <a:lnTo>
                    <a:pt x="606" y="462"/>
                  </a:lnTo>
                  <a:lnTo>
                    <a:pt x="606" y="464"/>
                  </a:lnTo>
                  <a:lnTo>
                    <a:pt x="605" y="466"/>
                  </a:lnTo>
                  <a:lnTo>
                    <a:pt x="604" y="467"/>
                  </a:lnTo>
                  <a:lnTo>
                    <a:pt x="592" y="455"/>
                  </a:lnTo>
                  <a:lnTo>
                    <a:pt x="591" y="455"/>
                  </a:lnTo>
                  <a:lnTo>
                    <a:pt x="585" y="450"/>
                  </a:lnTo>
                  <a:lnTo>
                    <a:pt x="578" y="452"/>
                  </a:lnTo>
                  <a:lnTo>
                    <a:pt x="575" y="455"/>
                  </a:lnTo>
                  <a:lnTo>
                    <a:pt x="573" y="460"/>
                  </a:lnTo>
                  <a:lnTo>
                    <a:pt x="564" y="461"/>
                  </a:lnTo>
                  <a:lnTo>
                    <a:pt x="555" y="470"/>
                  </a:lnTo>
                  <a:lnTo>
                    <a:pt x="555" y="488"/>
                  </a:lnTo>
                  <a:lnTo>
                    <a:pt x="561" y="492"/>
                  </a:lnTo>
                  <a:lnTo>
                    <a:pt x="564" y="492"/>
                  </a:lnTo>
                  <a:lnTo>
                    <a:pt x="566" y="488"/>
                  </a:lnTo>
                  <a:lnTo>
                    <a:pt x="570" y="487"/>
                  </a:lnTo>
                  <a:lnTo>
                    <a:pt x="572" y="491"/>
                  </a:lnTo>
                  <a:lnTo>
                    <a:pt x="573" y="492"/>
                  </a:lnTo>
                  <a:lnTo>
                    <a:pt x="573" y="494"/>
                  </a:lnTo>
                  <a:lnTo>
                    <a:pt x="575" y="494"/>
                  </a:lnTo>
                  <a:lnTo>
                    <a:pt x="576" y="498"/>
                  </a:lnTo>
                  <a:lnTo>
                    <a:pt x="578" y="500"/>
                  </a:lnTo>
                  <a:lnTo>
                    <a:pt x="596" y="499"/>
                  </a:lnTo>
                  <a:lnTo>
                    <a:pt x="599" y="502"/>
                  </a:lnTo>
                  <a:lnTo>
                    <a:pt x="601" y="506"/>
                  </a:lnTo>
                  <a:lnTo>
                    <a:pt x="605" y="509"/>
                  </a:lnTo>
                  <a:lnTo>
                    <a:pt x="607" y="516"/>
                  </a:lnTo>
                  <a:lnTo>
                    <a:pt x="607" y="518"/>
                  </a:lnTo>
                  <a:lnTo>
                    <a:pt x="608" y="519"/>
                  </a:lnTo>
                  <a:lnTo>
                    <a:pt x="601" y="528"/>
                  </a:lnTo>
                  <a:lnTo>
                    <a:pt x="591" y="529"/>
                  </a:lnTo>
                  <a:lnTo>
                    <a:pt x="589" y="530"/>
                  </a:lnTo>
                  <a:lnTo>
                    <a:pt x="576" y="531"/>
                  </a:lnTo>
                  <a:lnTo>
                    <a:pt x="575" y="532"/>
                  </a:lnTo>
                  <a:lnTo>
                    <a:pt x="570" y="532"/>
                  </a:lnTo>
                  <a:lnTo>
                    <a:pt x="568" y="534"/>
                  </a:lnTo>
                  <a:lnTo>
                    <a:pt x="559" y="536"/>
                  </a:lnTo>
                  <a:lnTo>
                    <a:pt x="552" y="529"/>
                  </a:lnTo>
                  <a:lnTo>
                    <a:pt x="549" y="528"/>
                  </a:lnTo>
                  <a:lnTo>
                    <a:pt x="540" y="529"/>
                  </a:lnTo>
                  <a:lnTo>
                    <a:pt x="534" y="536"/>
                  </a:lnTo>
                  <a:lnTo>
                    <a:pt x="533" y="533"/>
                  </a:lnTo>
                  <a:lnTo>
                    <a:pt x="531" y="532"/>
                  </a:lnTo>
                  <a:lnTo>
                    <a:pt x="532" y="508"/>
                  </a:lnTo>
                  <a:lnTo>
                    <a:pt x="526" y="505"/>
                  </a:lnTo>
                  <a:lnTo>
                    <a:pt x="525" y="502"/>
                  </a:lnTo>
                  <a:lnTo>
                    <a:pt x="523" y="500"/>
                  </a:lnTo>
                  <a:lnTo>
                    <a:pt x="519" y="499"/>
                  </a:lnTo>
                  <a:lnTo>
                    <a:pt x="514" y="502"/>
                  </a:lnTo>
                  <a:lnTo>
                    <a:pt x="511" y="503"/>
                  </a:lnTo>
                  <a:lnTo>
                    <a:pt x="507" y="511"/>
                  </a:lnTo>
                  <a:lnTo>
                    <a:pt x="504" y="515"/>
                  </a:lnTo>
                  <a:lnTo>
                    <a:pt x="504" y="516"/>
                  </a:lnTo>
                  <a:lnTo>
                    <a:pt x="501" y="517"/>
                  </a:lnTo>
                  <a:lnTo>
                    <a:pt x="500" y="519"/>
                  </a:lnTo>
                  <a:lnTo>
                    <a:pt x="497" y="519"/>
                  </a:lnTo>
                  <a:lnTo>
                    <a:pt x="497" y="520"/>
                  </a:lnTo>
                  <a:lnTo>
                    <a:pt x="492" y="520"/>
                  </a:lnTo>
                  <a:lnTo>
                    <a:pt x="487" y="523"/>
                  </a:lnTo>
                  <a:lnTo>
                    <a:pt x="482" y="522"/>
                  </a:lnTo>
                  <a:lnTo>
                    <a:pt x="480" y="521"/>
                  </a:lnTo>
                  <a:lnTo>
                    <a:pt x="478" y="521"/>
                  </a:lnTo>
                  <a:lnTo>
                    <a:pt x="476" y="520"/>
                  </a:lnTo>
                  <a:lnTo>
                    <a:pt x="472" y="520"/>
                  </a:lnTo>
                  <a:lnTo>
                    <a:pt x="468" y="516"/>
                  </a:lnTo>
                  <a:lnTo>
                    <a:pt x="468" y="512"/>
                  </a:lnTo>
                  <a:lnTo>
                    <a:pt x="466" y="511"/>
                  </a:lnTo>
                  <a:lnTo>
                    <a:pt x="470" y="507"/>
                  </a:lnTo>
                  <a:lnTo>
                    <a:pt x="470" y="506"/>
                  </a:lnTo>
                  <a:lnTo>
                    <a:pt x="473" y="503"/>
                  </a:lnTo>
                  <a:lnTo>
                    <a:pt x="472" y="490"/>
                  </a:lnTo>
                  <a:lnTo>
                    <a:pt x="469" y="485"/>
                  </a:lnTo>
                  <a:lnTo>
                    <a:pt x="465" y="482"/>
                  </a:lnTo>
                  <a:lnTo>
                    <a:pt x="461" y="484"/>
                  </a:lnTo>
                  <a:lnTo>
                    <a:pt x="460" y="483"/>
                  </a:lnTo>
                  <a:lnTo>
                    <a:pt x="459" y="471"/>
                  </a:lnTo>
                  <a:lnTo>
                    <a:pt x="468" y="462"/>
                  </a:lnTo>
                  <a:lnTo>
                    <a:pt x="465" y="458"/>
                  </a:lnTo>
                  <a:lnTo>
                    <a:pt x="461" y="455"/>
                  </a:lnTo>
                  <a:lnTo>
                    <a:pt x="437" y="457"/>
                  </a:lnTo>
                  <a:lnTo>
                    <a:pt x="432" y="454"/>
                  </a:lnTo>
                  <a:lnTo>
                    <a:pt x="429" y="457"/>
                  </a:lnTo>
                  <a:lnTo>
                    <a:pt x="423" y="466"/>
                  </a:lnTo>
                  <a:lnTo>
                    <a:pt x="425" y="471"/>
                  </a:lnTo>
                  <a:lnTo>
                    <a:pt x="432" y="478"/>
                  </a:lnTo>
                  <a:lnTo>
                    <a:pt x="430" y="481"/>
                  </a:lnTo>
                  <a:lnTo>
                    <a:pt x="430" y="483"/>
                  </a:lnTo>
                  <a:lnTo>
                    <a:pt x="425" y="489"/>
                  </a:lnTo>
                  <a:lnTo>
                    <a:pt x="425" y="490"/>
                  </a:lnTo>
                  <a:lnTo>
                    <a:pt x="420" y="493"/>
                  </a:lnTo>
                  <a:lnTo>
                    <a:pt x="417" y="487"/>
                  </a:lnTo>
                  <a:lnTo>
                    <a:pt x="413" y="486"/>
                  </a:lnTo>
                  <a:lnTo>
                    <a:pt x="404" y="495"/>
                  </a:lnTo>
                  <a:lnTo>
                    <a:pt x="402" y="495"/>
                  </a:lnTo>
                  <a:lnTo>
                    <a:pt x="400" y="500"/>
                  </a:lnTo>
                  <a:lnTo>
                    <a:pt x="400" y="505"/>
                  </a:lnTo>
                  <a:lnTo>
                    <a:pt x="406" y="510"/>
                  </a:lnTo>
                  <a:lnTo>
                    <a:pt x="405" y="522"/>
                  </a:lnTo>
                  <a:lnTo>
                    <a:pt x="402" y="528"/>
                  </a:lnTo>
                  <a:lnTo>
                    <a:pt x="400" y="528"/>
                  </a:lnTo>
                  <a:lnTo>
                    <a:pt x="397" y="532"/>
                  </a:lnTo>
                  <a:lnTo>
                    <a:pt x="394" y="534"/>
                  </a:lnTo>
                  <a:lnTo>
                    <a:pt x="388" y="541"/>
                  </a:lnTo>
                  <a:lnTo>
                    <a:pt x="386" y="541"/>
                  </a:lnTo>
                  <a:lnTo>
                    <a:pt x="379" y="549"/>
                  </a:lnTo>
                  <a:lnTo>
                    <a:pt x="380" y="550"/>
                  </a:lnTo>
                  <a:lnTo>
                    <a:pt x="375" y="556"/>
                  </a:lnTo>
                  <a:lnTo>
                    <a:pt x="369" y="557"/>
                  </a:lnTo>
                  <a:lnTo>
                    <a:pt x="366" y="555"/>
                  </a:lnTo>
                  <a:lnTo>
                    <a:pt x="361" y="561"/>
                  </a:lnTo>
                  <a:lnTo>
                    <a:pt x="361" y="563"/>
                  </a:lnTo>
                  <a:lnTo>
                    <a:pt x="359" y="565"/>
                  </a:lnTo>
                  <a:lnTo>
                    <a:pt x="360" y="577"/>
                  </a:lnTo>
                  <a:lnTo>
                    <a:pt x="359" y="579"/>
                  </a:lnTo>
                  <a:lnTo>
                    <a:pt x="360" y="593"/>
                  </a:lnTo>
                  <a:lnTo>
                    <a:pt x="361" y="594"/>
                  </a:lnTo>
                  <a:lnTo>
                    <a:pt x="361" y="598"/>
                  </a:lnTo>
                  <a:lnTo>
                    <a:pt x="363" y="600"/>
                  </a:lnTo>
                  <a:lnTo>
                    <a:pt x="363" y="603"/>
                  </a:lnTo>
                  <a:lnTo>
                    <a:pt x="364" y="605"/>
                  </a:lnTo>
                  <a:lnTo>
                    <a:pt x="364" y="608"/>
                  </a:lnTo>
                  <a:lnTo>
                    <a:pt x="366" y="609"/>
                  </a:lnTo>
                  <a:lnTo>
                    <a:pt x="368" y="628"/>
                  </a:lnTo>
                  <a:lnTo>
                    <a:pt x="364" y="632"/>
                  </a:lnTo>
                  <a:lnTo>
                    <a:pt x="365" y="640"/>
                  </a:lnTo>
                  <a:lnTo>
                    <a:pt x="364" y="642"/>
                  </a:lnTo>
                  <a:lnTo>
                    <a:pt x="357" y="641"/>
                  </a:lnTo>
                  <a:lnTo>
                    <a:pt x="350" y="645"/>
                  </a:lnTo>
                  <a:lnTo>
                    <a:pt x="348" y="648"/>
                  </a:lnTo>
                  <a:lnTo>
                    <a:pt x="345" y="654"/>
                  </a:lnTo>
                  <a:lnTo>
                    <a:pt x="342" y="654"/>
                  </a:lnTo>
                  <a:lnTo>
                    <a:pt x="341" y="656"/>
                  </a:lnTo>
                  <a:lnTo>
                    <a:pt x="339" y="655"/>
                  </a:lnTo>
                  <a:lnTo>
                    <a:pt x="339" y="651"/>
                  </a:lnTo>
                  <a:lnTo>
                    <a:pt x="341" y="651"/>
                  </a:lnTo>
                  <a:lnTo>
                    <a:pt x="340" y="646"/>
                  </a:lnTo>
                  <a:lnTo>
                    <a:pt x="336" y="641"/>
                  </a:lnTo>
                  <a:lnTo>
                    <a:pt x="332" y="640"/>
                  </a:lnTo>
                  <a:lnTo>
                    <a:pt x="331" y="641"/>
                  </a:lnTo>
                  <a:lnTo>
                    <a:pt x="329" y="642"/>
                  </a:lnTo>
                  <a:lnTo>
                    <a:pt x="320" y="649"/>
                  </a:lnTo>
                  <a:lnTo>
                    <a:pt x="316" y="650"/>
                  </a:lnTo>
                  <a:lnTo>
                    <a:pt x="309" y="659"/>
                  </a:lnTo>
                  <a:lnTo>
                    <a:pt x="304" y="663"/>
                  </a:lnTo>
                  <a:lnTo>
                    <a:pt x="295" y="662"/>
                  </a:lnTo>
                  <a:lnTo>
                    <a:pt x="292" y="660"/>
                  </a:lnTo>
                  <a:lnTo>
                    <a:pt x="285" y="664"/>
                  </a:lnTo>
                  <a:lnTo>
                    <a:pt x="283" y="664"/>
                  </a:lnTo>
                  <a:lnTo>
                    <a:pt x="281" y="663"/>
                  </a:lnTo>
                  <a:lnTo>
                    <a:pt x="279" y="658"/>
                  </a:lnTo>
                  <a:lnTo>
                    <a:pt x="278" y="658"/>
                  </a:lnTo>
                  <a:lnTo>
                    <a:pt x="277" y="656"/>
                  </a:lnTo>
                  <a:lnTo>
                    <a:pt x="275" y="654"/>
                  </a:lnTo>
                  <a:lnTo>
                    <a:pt x="269" y="652"/>
                  </a:lnTo>
                  <a:lnTo>
                    <a:pt x="268" y="650"/>
                  </a:lnTo>
                  <a:lnTo>
                    <a:pt x="267" y="641"/>
                  </a:lnTo>
                  <a:lnTo>
                    <a:pt x="266" y="640"/>
                  </a:lnTo>
                  <a:lnTo>
                    <a:pt x="266" y="635"/>
                  </a:lnTo>
                  <a:lnTo>
                    <a:pt x="256" y="631"/>
                  </a:lnTo>
                  <a:lnTo>
                    <a:pt x="253" y="627"/>
                  </a:lnTo>
                  <a:lnTo>
                    <a:pt x="253" y="624"/>
                  </a:lnTo>
                  <a:lnTo>
                    <a:pt x="254" y="622"/>
                  </a:lnTo>
                  <a:lnTo>
                    <a:pt x="255" y="617"/>
                  </a:lnTo>
                  <a:lnTo>
                    <a:pt x="256" y="617"/>
                  </a:lnTo>
                  <a:lnTo>
                    <a:pt x="256" y="614"/>
                  </a:lnTo>
                  <a:lnTo>
                    <a:pt x="259" y="611"/>
                  </a:lnTo>
                  <a:lnTo>
                    <a:pt x="258" y="608"/>
                  </a:lnTo>
                  <a:lnTo>
                    <a:pt x="254" y="610"/>
                  </a:lnTo>
                  <a:lnTo>
                    <a:pt x="251" y="610"/>
                  </a:lnTo>
                  <a:lnTo>
                    <a:pt x="249" y="601"/>
                  </a:lnTo>
                  <a:lnTo>
                    <a:pt x="243" y="594"/>
                  </a:lnTo>
                  <a:lnTo>
                    <a:pt x="239" y="590"/>
                  </a:lnTo>
                  <a:lnTo>
                    <a:pt x="237" y="587"/>
                  </a:lnTo>
                  <a:lnTo>
                    <a:pt x="235" y="585"/>
                  </a:lnTo>
                  <a:lnTo>
                    <a:pt x="234" y="572"/>
                  </a:lnTo>
                  <a:lnTo>
                    <a:pt x="232" y="569"/>
                  </a:lnTo>
                  <a:lnTo>
                    <a:pt x="228" y="569"/>
                  </a:lnTo>
                  <a:lnTo>
                    <a:pt x="225" y="566"/>
                  </a:lnTo>
                  <a:lnTo>
                    <a:pt x="225" y="562"/>
                  </a:lnTo>
                  <a:lnTo>
                    <a:pt x="222" y="559"/>
                  </a:lnTo>
                  <a:lnTo>
                    <a:pt x="222" y="556"/>
                  </a:lnTo>
                  <a:lnTo>
                    <a:pt x="220" y="554"/>
                  </a:lnTo>
                  <a:lnTo>
                    <a:pt x="221" y="552"/>
                  </a:lnTo>
                  <a:lnTo>
                    <a:pt x="219" y="551"/>
                  </a:lnTo>
                  <a:lnTo>
                    <a:pt x="216" y="544"/>
                  </a:lnTo>
                  <a:lnTo>
                    <a:pt x="216" y="541"/>
                  </a:lnTo>
                  <a:lnTo>
                    <a:pt x="212" y="536"/>
                  </a:lnTo>
                  <a:lnTo>
                    <a:pt x="213" y="535"/>
                  </a:lnTo>
                  <a:lnTo>
                    <a:pt x="211" y="532"/>
                  </a:lnTo>
                  <a:lnTo>
                    <a:pt x="212" y="531"/>
                  </a:lnTo>
                  <a:lnTo>
                    <a:pt x="209" y="529"/>
                  </a:lnTo>
                  <a:lnTo>
                    <a:pt x="210" y="528"/>
                  </a:lnTo>
                  <a:lnTo>
                    <a:pt x="208" y="527"/>
                  </a:lnTo>
                  <a:lnTo>
                    <a:pt x="208" y="525"/>
                  </a:lnTo>
                  <a:lnTo>
                    <a:pt x="206" y="522"/>
                  </a:lnTo>
                  <a:lnTo>
                    <a:pt x="207" y="520"/>
                  </a:lnTo>
                  <a:lnTo>
                    <a:pt x="205" y="518"/>
                  </a:lnTo>
                  <a:lnTo>
                    <a:pt x="203" y="514"/>
                  </a:lnTo>
                  <a:lnTo>
                    <a:pt x="202" y="513"/>
                  </a:lnTo>
                  <a:lnTo>
                    <a:pt x="199" y="518"/>
                  </a:lnTo>
                  <a:lnTo>
                    <a:pt x="191" y="518"/>
                  </a:lnTo>
                  <a:lnTo>
                    <a:pt x="191" y="517"/>
                  </a:lnTo>
                  <a:lnTo>
                    <a:pt x="188" y="517"/>
                  </a:lnTo>
                  <a:lnTo>
                    <a:pt x="182" y="526"/>
                  </a:lnTo>
                  <a:lnTo>
                    <a:pt x="178" y="526"/>
                  </a:lnTo>
                  <a:lnTo>
                    <a:pt x="168" y="526"/>
                  </a:lnTo>
                  <a:lnTo>
                    <a:pt x="167" y="518"/>
                  </a:lnTo>
                  <a:lnTo>
                    <a:pt x="159" y="513"/>
                  </a:lnTo>
                  <a:lnTo>
                    <a:pt x="154" y="504"/>
                  </a:lnTo>
                  <a:lnTo>
                    <a:pt x="151" y="501"/>
                  </a:lnTo>
                  <a:lnTo>
                    <a:pt x="151" y="493"/>
                  </a:lnTo>
                  <a:lnTo>
                    <a:pt x="152" y="490"/>
                  </a:lnTo>
                  <a:lnTo>
                    <a:pt x="159" y="487"/>
                  </a:lnTo>
                  <a:lnTo>
                    <a:pt x="159" y="483"/>
                  </a:lnTo>
                  <a:lnTo>
                    <a:pt x="156" y="479"/>
                  </a:lnTo>
                  <a:lnTo>
                    <a:pt x="155" y="475"/>
                  </a:lnTo>
                  <a:lnTo>
                    <a:pt x="142" y="461"/>
                  </a:lnTo>
                  <a:lnTo>
                    <a:pt x="140" y="457"/>
                  </a:lnTo>
                  <a:lnTo>
                    <a:pt x="137" y="454"/>
                  </a:lnTo>
                  <a:lnTo>
                    <a:pt x="131" y="444"/>
                  </a:lnTo>
                  <a:lnTo>
                    <a:pt x="129" y="441"/>
                  </a:lnTo>
                  <a:lnTo>
                    <a:pt x="122" y="448"/>
                  </a:lnTo>
                  <a:lnTo>
                    <a:pt x="120" y="453"/>
                  </a:lnTo>
                  <a:lnTo>
                    <a:pt x="118" y="457"/>
                  </a:lnTo>
                  <a:lnTo>
                    <a:pt x="113" y="459"/>
                  </a:lnTo>
                  <a:lnTo>
                    <a:pt x="106" y="465"/>
                  </a:lnTo>
                  <a:lnTo>
                    <a:pt x="108" y="480"/>
                  </a:lnTo>
                  <a:lnTo>
                    <a:pt x="106" y="483"/>
                  </a:lnTo>
                  <a:lnTo>
                    <a:pt x="107" y="486"/>
                  </a:lnTo>
                  <a:lnTo>
                    <a:pt x="105" y="489"/>
                  </a:lnTo>
                  <a:lnTo>
                    <a:pt x="103" y="489"/>
                  </a:lnTo>
                  <a:lnTo>
                    <a:pt x="101" y="488"/>
                  </a:lnTo>
                  <a:lnTo>
                    <a:pt x="101" y="485"/>
                  </a:lnTo>
                  <a:lnTo>
                    <a:pt x="100" y="485"/>
                  </a:lnTo>
                  <a:lnTo>
                    <a:pt x="95" y="477"/>
                  </a:lnTo>
                  <a:lnTo>
                    <a:pt x="95" y="475"/>
                  </a:lnTo>
                  <a:lnTo>
                    <a:pt x="94" y="474"/>
                  </a:lnTo>
                  <a:lnTo>
                    <a:pt x="93" y="472"/>
                  </a:lnTo>
                  <a:lnTo>
                    <a:pt x="92" y="471"/>
                  </a:lnTo>
                  <a:lnTo>
                    <a:pt x="91" y="452"/>
                  </a:lnTo>
                  <a:lnTo>
                    <a:pt x="90" y="451"/>
                  </a:lnTo>
                  <a:lnTo>
                    <a:pt x="91" y="436"/>
                  </a:lnTo>
                  <a:lnTo>
                    <a:pt x="92" y="434"/>
                  </a:lnTo>
                  <a:lnTo>
                    <a:pt x="93" y="406"/>
                  </a:lnTo>
                  <a:lnTo>
                    <a:pt x="92" y="402"/>
                  </a:lnTo>
                  <a:lnTo>
                    <a:pt x="93" y="399"/>
                  </a:lnTo>
                  <a:lnTo>
                    <a:pt x="90" y="372"/>
                  </a:lnTo>
                  <a:lnTo>
                    <a:pt x="87" y="366"/>
                  </a:lnTo>
                  <a:lnTo>
                    <a:pt x="90" y="349"/>
                  </a:lnTo>
                  <a:lnTo>
                    <a:pt x="92" y="343"/>
                  </a:lnTo>
                  <a:lnTo>
                    <a:pt x="94" y="342"/>
                  </a:lnTo>
                  <a:lnTo>
                    <a:pt x="95" y="338"/>
                  </a:lnTo>
                  <a:lnTo>
                    <a:pt x="97" y="329"/>
                  </a:lnTo>
                  <a:lnTo>
                    <a:pt x="94" y="326"/>
                  </a:lnTo>
                  <a:lnTo>
                    <a:pt x="92" y="282"/>
                  </a:lnTo>
                  <a:lnTo>
                    <a:pt x="93" y="280"/>
                  </a:lnTo>
                  <a:lnTo>
                    <a:pt x="93" y="270"/>
                  </a:lnTo>
                  <a:lnTo>
                    <a:pt x="87" y="267"/>
                  </a:lnTo>
                  <a:lnTo>
                    <a:pt x="85" y="264"/>
                  </a:lnTo>
                  <a:lnTo>
                    <a:pt x="84" y="263"/>
                  </a:lnTo>
                  <a:lnTo>
                    <a:pt x="84" y="259"/>
                  </a:lnTo>
                  <a:lnTo>
                    <a:pt x="86" y="258"/>
                  </a:lnTo>
                  <a:lnTo>
                    <a:pt x="88" y="256"/>
                  </a:lnTo>
                  <a:lnTo>
                    <a:pt x="88" y="254"/>
                  </a:lnTo>
                  <a:lnTo>
                    <a:pt x="81" y="251"/>
                  </a:lnTo>
                  <a:lnTo>
                    <a:pt x="73" y="239"/>
                  </a:lnTo>
                  <a:lnTo>
                    <a:pt x="73" y="229"/>
                  </a:lnTo>
                  <a:lnTo>
                    <a:pt x="77" y="225"/>
                  </a:lnTo>
                  <a:lnTo>
                    <a:pt x="79" y="225"/>
                  </a:lnTo>
                  <a:lnTo>
                    <a:pt x="87" y="232"/>
                  </a:lnTo>
                  <a:lnTo>
                    <a:pt x="88" y="230"/>
                  </a:lnTo>
                  <a:lnTo>
                    <a:pt x="91" y="226"/>
                  </a:lnTo>
                  <a:lnTo>
                    <a:pt x="91" y="223"/>
                  </a:lnTo>
                  <a:lnTo>
                    <a:pt x="79" y="212"/>
                  </a:lnTo>
                  <a:lnTo>
                    <a:pt x="79" y="210"/>
                  </a:lnTo>
                  <a:lnTo>
                    <a:pt x="71" y="199"/>
                  </a:lnTo>
                  <a:lnTo>
                    <a:pt x="71" y="197"/>
                  </a:lnTo>
                  <a:lnTo>
                    <a:pt x="68" y="195"/>
                  </a:lnTo>
                  <a:lnTo>
                    <a:pt x="68" y="193"/>
                  </a:lnTo>
                  <a:lnTo>
                    <a:pt x="65" y="191"/>
                  </a:lnTo>
                  <a:lnTo>
                    <a:pt x="65" y="189"/>
                  </a:lnTo>
                  <a:lnTo>
                    <a:pt x="64" y="188"/>
                  </a:lnTo>
                  <a:lnTo>
                    <a:pt x="63" y="172"/>
                  </a:lnTo>
                  <a:lnTo>
                    <a:pt x="62" y="171"/>
                  </a:lnTo>
                  <a:lnTo>
                    <a:pt x="62" y="169"/>
                  </a:lnTo>
                  <a:lnTo>
                    <a:pt x="59" y="166"/>
                  </a:lnTo>
                  <a:lnTo>
                    <a:pt x="54" y="158"/>
                  </a:lnTo>
                  <a:lnTo>
                    <a:pt x="52" y="149"/>
                  </a:lnTo>
                  <a:lnTo>
                    <a:pt x="50" y="147"/>
                  </a:lnTo>
                  <a:lnTo>
                    <a:pt x="51" y="145"/>
                  </a:lnTo>
                  <a:lnTo>
                    <a:pt x="44" y="139"/>
                  </a:lnTo>
                  <a:lnTo>
                    <a:pt x="42" y="139"/>
                  </a:lnTo>
                  <a:lnTo>
                    <a:pt x="40" y="136"/>
                  </a:lnTo>
                  <a:lnTo>
                    <a:pt x="35" y="135"/>
                  </a:lnTo>
                  <a:lnTo>
                    <a:pt x="28" y="130"/>
                  </a:lnTo>
                  <a:lnTo>
                    <a:pt x="23" y="126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28" name="Freeform 19"/>
            <p:cNvSpPr/>
            <p:nvPr/>
          </p:nvSpPr>
          <p:spPr bwMode="auto">
            <a:xfrm>
              <a:off x="3497987" y="4568936"/>
              <a:ext cx="1187450" cy="1274763"/>
            </a:xfrm>
            <a:custGeom>
              <a:avLst/>
              <a:gdLst>
                <a:gd name="T0" fmla="*/ 2147483647 w 649"/>
                <a:gd name="T1" fmla="*/ 2147483647 h 668"/>
                <a:gd name="T2" fmla="*/ 2147483647 w 649"/>
                <a:gd name="T3" fmla="*/ 2147483647 h 668"/>
                <a:gd name="T4" fmla="*/ 2147483647 w 649"/>
                <a:gd name="T5" fmla="*/ 2147483647 h 668"/>
                <a:gd name="T6" fmla="*/ 2147483647 w 649"/>
                <a:gd name="T7" fmla="*/ 2147483647 h 668"/>
                <a:gd name="T8" fmla="*/ 2147483647 w 649"/>
                <a:gd name="T9" fmla="*/ 2147483647 h 668"/>
                <a:gd name="T10" fmla="*/ 2147483647 w 649"/>
                <a:gd name="T11" fmla="*/ 2147483647 h 668"/>
                <a:gd name="T12" fmla="*/ 2147483647 w 649"/>
                <a:gd name="T13" fmla="*/ 2147483647 h 668"/>
                <a:gd name="T14" fmla="*/ 2147483647 w 649"/>
                <a:gd name="T15" fmla="*/ 2147483647 h 668"/>
                <a:gd name="T16" fmla="*/ 2147483647 w 649"/>
                <a:gd name="T17" fmla="*/ 2147483647 h 668"/>
                <a:gd name="T18" fmla="*/ 2147483647 w 649"/>
                <a:gd name="T19" fmla="*/ 2147483647 h 668"/>
                <a:gd name="T20" fmla="*/ 2147483647 w 649"/>
                <a:gd name="T21" fmla="*/ 2147483647 h 668"/>
                <a:gd name="T22" fmla="*/ 2147483647 w 649"/>
                <a:gd name="T23" fmla="*/ 2147483647 h 668"/>
                <a:gd name="T24" fmla="*/ 2147483647 w 649"/>
                <a:gd name="T25" fmla="*/ 2147483647 h 668"/>
                <a:gd name="T26" fmla="*/ 2147483647 w 649"/>
                <a:gd name="T27" fmla="*/ 2147483647 h 668"/>
                <a:gd name="T28" fmla="*/ 2147483647 w 649"/>
                <a:gd name="T29" fmla="*/ 2147483647 h 668"/>
                <a:gd name="T30" fmla="*/ 2147483647 w 649"/>
                <a:gd name="T31" fmla="*/ 2147483647 h 668"/>
                <a:gd name="T32" fmla="*/ 2147483647 w 649"/>
                <a:gd name="T33" fmla="*/ 2147483647 h 668"/>
                <a:gd name="T34" fmla="*/ 2147483647 w 649"/>
                <a:gd name="T35" fmla="*/ 2147483647 h 668"/>
                <a:gd name="T36" fmla="*/ 2147483647 w 649"/>
                <a:gd name="T37" fmla="*/ 2147483647 h 668"/>
                <a:gd name="T38" fmla="*/ 2147483647 w 649"/>
                <a:gd name="T39" fmla="*/ 2147483647 h 668"/>
                <a:gd name="T40" fmla="*/ 2147483647 w 649"/>
                <a:gd name="T41" fmla="*/ 2147483647 h 668"/>
                <a:gd name="T42" fmla="*/ 2147483647 w 649"/>
                <a:gd name="T43" fmla="*/ 2147483647 h 668"/>
                <a:gd name="T44" fmla="*/ 2147483647 w 649"/>
                <a:gd name="T45" fmla="*/ 2147483647 h 668"/>
                <a:gd name="T46" fmla="*/ 2147483647 w 649"/>
                <a:gd name="T47" fmla="*/ 2147483647 h 668"/>
                <a:gd name="T48" fmla="*/ 2147483647 w 649"/>
                <a:gd name="T49" fmla="*/ 2147483647 h 668"/>
                <a:gd name="T50" fmla="*/ 2147483647 w 649"/>
                <a:gd name="T51" fmla="*/ 2147483647 h 668"/>
                <a:gd name="T52" fmla="*/ 2147483647 w 649"/>
                <a:gd name="T53" fmla="*/ 2147483647 h 668"/>
                <a:gd name="T54" fmla="*/ 2147483647 w 649"/>
                <a:gd name="T55" fmla="*/ 2147483647 h 668"/>
                <a:gd name="T56" fmla="*/ 2147483647 w 649"/>
                <a:gd name="T57" fmla="*/ 2147483647 h 668"/>
                <a:gd name="T58" fmla="*/ 2147483647 w 649"/>
                <a:gd name="T59" fmla="*/ 2147483647 h 668"/>
                <a:gd name="T60" fmla="*/ 2147483647 w 649"/>
                <a:gd name="T61" fmla="*/ 2147483647 h 668"/>
                <a:gd name="T62" fmla="*/ 2147483647 w 649"/>
                <a:gd name="T63" fmla="*/ 2147483647 h 668"/>
                <a:gd name="T64" fmla="*/ 2147483647 w 649"/>
                <a:gd name="T65" fmla="*/ 2147483647 h 668"/>
                <a:gd name="T66" fmla="*/ 2147483647 w 649"/>
                <a:gd name="T67" fmla="*/ 2147483647 h 668"/>
                <a:gd name="T68" fmla="*/ 2147483647 w 649"/>
                <a:gd name="T69" fmla="*/ 2147483647 h 668"/>
                <a:gd name="T70" fmla="*/ 2147483647 w 649"/>
                <a:gd name="T71" fmla="*/ 2147483647 h 668"/>
                <a:gd name="T72" fmla="*/ 2147483647 w 649"/>
                <a:gd name="T73" fmla="*/ 2147483647 h 668"/>
                <a:gd name="T74" fmla="*/ 2147483647 w 649"/>
                <a:gd name="T75" fmla="*/ 2147483647 h 668"/>
                <a:gd name="T76" fmla="*/ 2147483647 w 649"/>
                <a:gd name="T77" fmla="*/ 2147483647 h 668"/>
                <a:gd name="T78" fmla="*/ 2147483647 w 649"/>
                <a:gd name="T79" fmla="*/ 2147483647 h 668"/>
                <a:gd name="T80" fmla="*/ 2147483647 w 649"/>
                <a:gd name="T81" fmla="*/ 2147483647 h 668"/>
                <a:gd name="T82" fmla="*/ 2147483647 w 649"/>
                <a:gd name="T83" fmla="*/ 2147483647 h 668"/>
                <a:gd name="T84" fmla="*/ 2147483647 w 649"/>
                <a:gd name="T85" fmla="*/ 2147483647 h 668"/>
                <a:gd name="T86" fmla="*/ 2147483647 w 649"/>
                <a:gd name="T87" fmla="*/ 2147483647 h 668"/>
                <a:gd name="T88" fmla="*/ 2147483647 w 649"/>
                <a:gd name="T89" fmla="*/ 2147483647 h 668"/>
                <a:gd name="T90" fmla="*/ 2147483647 w 649"/>
                <a:gd name="T91" fmla="*/ 2147483647 h 668"/>
                <a:gd name="T92" fmla="*/ 2147483647 w 649"/>
                <a:gd name="T93" fmla="*/ 2147483647 h 668"/>
                <a:gd name="T94" fmla="*/ 2147483647 w 649"/>
                <a:gd name="T95" fmla="*/ 2147483647 h 668"/>
                <a:gd name="T96" fmla="*/ 2147483647 w 649"/>
                <a:gd name="T97" fmla="*/ 2147483647 h 668"/>
                <a:gd name="T98" fmla="*/ 2147483647 w 649"/>
                <a:gd name="T99" fmla="*/ 2147483647 h 668"/>
                <a:gd name="T100" fmla="*/ 2147483647 w 649"/>
                <a:gd name="T101" fmla="*/ 2147483647 h 668"/>
                <a:gd name="T102" fmla="*/ 2147483647 w 649"/>
                <a:gd name="T103" fmla="*/ 2147483647 h 668"/>
                <a:gd name="T104" fmla="*/ 2147483647 w 649"/>
                <a:gd name="T105" fmla="*/ 2147483647 h 668"/>
                <a:gd name="T106" fmla="*/ 2147483647 w 649"/>
                <a:gd name="T107" fmla="*/ 2147483647 h 668"/>
                <a:gd name="T108" fmla="*/ 2147483647 w 649"/>
                <a:gd name="T109" fmla="*/ 2147483647 h 668"/>
                <a:gd name="T110" fmla="*/ 2147483647 w 649"/>
                <a:gd name="T111" fmla="*/ 2147483647 h 668"/>
                <a:gd name="T112" fmla="*/ 2147483647 w 649"/>
                <a:gd name="T113" fmla="*/ 2147483647 h 668"/>
                <a:gd name="T114" fmla="*/ 2147483647 w 649"/>
                <a:gd name="T115" fmla="*/ 2147483647 h 668"/>
                <a:gd name="T116" fmla="*/ 2147483647 w 649"/>
                <a:gd name="T117" fmla="*/ 2147483647 h 668"/>
                <a:gd name="T118" fmla="*/ 2147483647 w 649"/>
                <a:gd name="T119" fmla="*/ 2147483647 h 668"/>
                <a:gd name="T120" fmla="*/ 2147483647 w 649"/>
                <a:gd name="T121" fmla="*/ 2147483647 h 668"/>
                <a:gd name="T122" fmla="*/ 2147483647 w 649"/>
                <a:gd name="T123" fmla="*/ 2147483647 h 6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49"/>
                <a:gd name="T187" fmla="*/ 0 h 668"/>
                <a:gd name="T188" fmla="*/ 649 w 649"/>
                <a:gd name="T189" fmla="*/ 668 h 66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49" h="668">
                  <a:moveTo>
                    <a:pt x="600" y="498"/>
                  </a:moveTo>
                  <a:lnTo>
                    <a:pt x="595" y="492"/>
                  </a:lnTo>
                  <a:lnTo>
                    <a:pt x="583" y="498"/>
                  </a:lnTo>
                  <a:lnTo>
                    <a:pt x="566" y="510"/>
                  </a:lnTo>
                  <a:lnTo>
                    <a:pt x="569" y="522"/>
                  </a:lnTo>
                  <a:lnTo>
                    <a:pt x="555" y="531"/>
                  </a:lnTo>
                  <a:lnTo>
                    <a:pt x="543" y="533"/>
                  </a:lnTo>
                  <a:lnTo>
                    <a:pt x="542" y="533"/>
                  </a:lnTo>
                  <a:lnTo>
                    <a:pt x="542" y="534"/>
                  </a:lnTo>
                  <a:lnTo>
                    <a:pt x="541" y="534"/>
                  </a:lnTo>
                  <a:lnTo>
                    <a:pt x="540" y="534"/>
                  </a:lnTo>
                  <a:lnTo>
                    <a:pt x="539" y="535"/>
                  </a:lnTo>
                  <a:lnTo>
                    <a:pt x="537" y="536"/>
                  </a:lnTo>
                  <a:lnTo>
                    <a:pt x="536" y="537"/>
                  </a:lnTo>
                  <a:lnTo>
                    <a:pt x="534" y="538"/>
                  </a:lnTo>
                  <a:lnTo>
                    <a:pt x="533" y="539"/>
                  </a:lnTo>
                  <a:lnTo>
                    <a:pt x="531" y="540"/>
                  </a:lnTo>
                  <a:lnTo>
                    <a:pt x="530" y="541"/>
                  </a:lnTo>
                  <a:lnTo>
                    <a:pt x="528" y="541"/>
                  </a:lnTo>
                  <a:lnTo>
                    <a:pt x="526" y="542"/>
                  </a:lnTo>
                  <a:lnTo>
                    <a:pt x="525" y="542"/>
                  </a:lnTo>
                  <a:lnTo>
                    <a:pt x="523" y="542"/>
                  </a:lnTo>
                  <a:lnTo>
                    <a:pt x="522" y="542"/>
                  </a:lnTo>
                  <a:lnTo>
                    <a:pt x="521" y="541"/>
                  </a:lnTo>
                  <a:lnTo>
                    <a:pt x="520" y="541"/>
                  </a:lnTo>
                  <a:lnTo>
                    <a:pt x="519" y="541"/>
                  </a:lnTo>
                  <a:lnTo>
                    <a:pt x="518" y="540"/>
                  </a:lnTo>
                  <a:lnTo>
                    <a:pt x="517" y="540"/>
                  </a:lnTo>
                  <a:lnTo>
                    <a:pt x="515" y="539"/>
                  </a:lnTo>
                  <a:lnTo>
                    <a:pt x="507" y="533"/>
                  </a:lnTo>
                  <a:lnTo>
                    <a:pt x="507" y="532"/>
                  </a:lnTo>
                  <a:lnTo>
                    <a:pt x="506" y="532"/>
                  </a:lnTo>
                  <a:lnTo>
                    <a:pt x="506" y="533"/>
                  </a:lnTo>
                  <a:lnTo>
                    <a:pt x="506" y="539"/>
                  </a:lnTo>
                  <a:lnTo>
                    <a:pt x="505" y="542"/>
                  </a:lnTo>
                  <a:lnTo>
                    <a:pt x="505" y="543"/>
                  </a:lnTo>
                  <a:lnTo>
                    <a:pt x="504" y="544"/>
                  </a:lnTo>
                  <a:lnTo>
                    <a:pt x="504" y="546"/>
                  </a:lnTo>
                  <a:lnTo>
                    <a:pt x="503" y="547"/>
                  </a:lnTo>
                  <a:lnTo>
                    <a:pt x="502" y="549"/>
                  </a:lnTo>
                  <a:lnTo>
                    <a:pt x="502" y="550"/>
                  </a:lnTo>
                  <a:lnTo>
                    <a:pt x="501" y="552"/>
                  </a:lnTo>
                  <a:lnTo>
                    <a:pt x="500" y="553"/>
                  </a:lnTo>
                  <a:lnTo>
                    <a:pt x="499" y="554"/>
                  </a:lnTo>
                  <a:lnTo>
                    <a:pt x="498" y="555"/>
                  </a:lnTo>
                  <a:lnTo>
                    <a:pt x="497" y="556"/>
                  </a:lnTo>
                  <a:lnTo>
                    <a:pt x="495" y="557"/>
                  </a:lnTo>
                  <a:lnTo>
                    <a:pt x="494" y="557"/>
                  </a:lnTo>
                  <a:lnTo>
                    <a:pt x="493" y="558"/>
                  </a:lnTo>
                  <a:lnTo>
                    <a:pt x="492" y="558"/>
                  </a:lnTo>
                  <a:lnTo>
                    <a:pt x="490" y="558"/>
                  </a:lnTo>
                  <a:lnTo>
                    <a:pt x="489" y="557"/>
                  </a:lnTo>
                  <a:lnTo>
                    <a:pt x="488" y="557"/>
                  </a:lnTo>
                  <a:lnTo>
                    <a:pt x="487" y="557"/>
                  </a:lnTo>
                  <a:lnTo>
                    <a:pt x="485" y="556"/>
                  </a:lnTo>
                  <a:lnTo>
                    <a:pt x="484" y="555"/>
                  </a:lnTo>
                  <a:lnTo>
                    <a:pt x="483" y="554"/>
                  </a:lnTo>
                  <a:lnTo>
                    <a:pt x="482" y="553"/>
                  </a:lnTo>
                  <a:lnTo>
                    <a:pt x="481" y="552"/>
                  </a:lnTo>
                  <a:lnTo>
                    <a:pt x="479" y="551"/>
                  </a:lnTo>
                  <a:lnTo>
                    <a:pt x="478" y="550"/>
                  </a:lnTo>
                  <a:lnTo>
                    <a:pt x="477" y="548"/>
                  </a:lnTo>
                  <a:lnTo>
                    <a:pt x="476" y="547"/>
                  </a:lnTo>
                  <a:lnTo>
                    <a:pt x="475" y="546"/>
                  </a:lnTo>
                  <a:lnTo>
                    <a:pt x="474" y="544"/>
                  </a:lnTo>
                  <a:lnTo>
                    <a:pt x="473" y="543"/>
                  </a:lnTo>
                  <a:lnTo>
                    <a:pt x="472" y="542"/>
                  </a:lnTo>
                  <a:lnTo>
                    <a:pt x="470" y="540"/>
                  </a:lnTo>
                  <a:lnTo>
                    <a:pt x="466" y="546"/>
                  </a:lnTo>
                  <a:lnTo>
                    <a:pt x="463" y="552"/>
                  </a:lnTo>
                  <a:lnTo>
                    <a:pt x="462" y="552"/>
                  </a:lnTo>
                  <a:lnTo>
                    <a:pt x="462" y="553"/>
                  </a:lnTo>
                  <a:lnTo>
                    <a:pt x="461" y="552"/>
                  </a:lnTo>
                  <a:lnTo>
                    <a:pt x="460" y="552"/>
                  </a:lnTo>
                  <a:lnTo>
                    <a:pt x="459" y="551"/>
                  </a:lnTo>
                  <a:lnTo>
                    <a:pt x="458" y="551"/>
                  </a:lnTo>
                  <a:lnTo>
                    <a:pt x="457" y="550"/>
                  </a:lnTo>
                  <a:lnTo>
                    <a:pt x="456" y="549"/>
                  </a:lnTo>
                  <a:lnTo>
                    <a:pt x="455" y="549"/>
                  </a:lnTo>
                  <a:lnTo>
                    <a:pt x="454" y="548"/>
                  </a:lnTo>
                  <a:lnTo>
                    <a:pt x="453" y="547"/>
                  </a:lnTo>
                  <a:lnTo>
                    <a:pt x="452" y="546"/>
                  </a:lnTo>
                  <a:lnTo>
                    <a:pt x="451" y="545"/>
                  </a:lnTo>
                  <a:lnTo>
                    <a:pt x="450" y="544"/>
                  </a:lnTo>
                  <a:lnTo>
                    <a:pt x="449" y="543"/>
                  </a:lnTo>
                  <a:lnTo>
                    <a:pt x="448" y="542"/>
                  </a:lnTo>
                  <a:lnTo>
                    <a:pt x="447" y="541"/>
                  </a:lnTo>
                  <a:lnTo>
                    <a:pt x="445" y="539"/>
                  </a:lnTo>
                  <a:lnTo>
                    <a:pt x="441" y="542"/>
                  </a:lnTo>
                  <a:lnTo>
                    <a:pt x="440" y="544"/>
                  </a:lnTo>
                  <a:lnTo>
                    <a:pt x="439" y="545"/>
                  </a:lnTo>
                  <a:lnTo>
                    <a:pt x="439" y="546"/>
                  </a:lnTo>
                  <a:lnTo>
                    <a:pt x="439" y="547"/>
                  </a:lnTo>
                  <a:lnTo>
                    <a:pt x="438" y="548"/>
                  </a:lnTo>
                  <a:lnTo>
                    <a:pt x="437" y="549"/>
                  </a:lnTo>
                  <a:lnTo>
                    <a:pt x="437" y="551"/>
                  </a:lnTo>
                  <a:lnTo>
                    <a:pt x="436" y="552"/>
                  </a:lnTo>
                  <a:lnTo>
                    <a:pt x="435" y="553"/>
                  </a:lnTo>
                  <a:lnTo>
                    <a:pt x="434" y="554"/>
                  </a:lnTo>
                  <a:lnTo>
                    <a:pt x="434" y="556"/>
                  </a:lnTo>
                  <a:lnTo>
                    <a:pt x="433" y="557"/>
                  </a:lnTo>
                  <a:lnTo>
                    <a:pt x="432" y="558"/>
                  </a:lnTo>
                  <a:lnTo>
                    <a:pt x="431" y="559"/>
                  </a:lnTo>
                  <a:lnTo>
                    <a:pt x="430" y="560"/>
                  </a:lnTo>
                  <a:lnTo>
                    <a:pt x="429" y="561"/>
                  </a:lnTo>
                  <a:lnTo>
                    <a:pt x="428" y="562"/>
                  </a:lnTo>
                  <a:lnTo>
                    <a:pt x="427" y="562"/>
                  </a:lnTo>
                  <a:lnTo>
                    <a:pt x="427" y="563"/>
                  </a:lnTo>
                  <a:lnTo>
                    <a:pt x="425" y="563"/>
                  </a:lnTo>
                  <a:lnTo>
                    <a:pt x="424" y="564"/>
                  </a:lnTo>
                  <a:lnTo>
                    <a:pt x="423" y="564"/>
                  </a:lnTo>
                  <a:lnTo>
                    <a:pt x="422" y="564"/>
                  </a:lnTo>
                  <a:lnTo>
                    <a:pt x="421" y="564"/>
                  </a:lnTo>
                  <a:lnTo>
                    <a:pt x="420" y="564"/>
                  </a:lnTo>
                  <a:lnTo>
                    <a:pt x="419" y="564"/>
                  </a:lnTo>
                  <a:lnTo>
                    <a:pt x="418" y="564"/>
                  </a:lnTo>
                  <a:lnTo>
                    <a:pt x="417" y="563"/>
                  </a:lnTo>
                  <a:lnTo>
                    <a:pt x="415" y="563"/>
                  </a:lnTo>
                  <a:lnTo>
                    <a:pt x="414" y="562"/>
                  </a:lnTo>
                  <a:lnTo>
                    <a:pt x="412" y="561"/>
                  </a:lnTo>
                  <a:lnTo>
                    <a:pt x="411" y="560"/>
                  </a:lnTo>
                  <a:lnTo>
                    <a:pt x="409" y="558"/>
                  </a:lnTo>
                  <a:lnTo>
                    <a:pt x="407" y="557"/>
                  </a:lnTo>
                  <a:lnTo>
                    <a:pt x="406" y="556"/>
                  </a:lnTo>
                  <a:lnTo>
                    <a:pt x="405" y="554"/>
                  </a:lnTo>
                  <a:lnTo>
                    <a:pt x="403" y="553"/>
                  </a:lnTo>
                  <a:lnTo>
                    <a:pt x="402" y="551"/>
                  </a:lnTo>
                  <a:lnTo>
                    <a:pt x="400" y="549"/>
                  </a:lnTo>
                  <a:lnTo>
                    <a:pt x="399" y="549"/>
                  </a:lnTo>
                  <a:lnTo>
                    <a:pt x="399" y="548"/>
                  </a:lnTo>
                  <a:lnTo>
                    <a:pt x="398" y="548"/>
                  </a:lnTo>
                  <a:lnTo>
                    <a:pt x="397" y="547"/>
                  </a:lnTo>
                  <a:lnTo>
                    <a:pt x="396" y="546"/>
                  </a:lnTo>
                  <a:lnTo>
                    <a:pt x="385" y="539"/>
                  </a:lnTo>
                  <a:lnTo>
                    <a:pt x="380" y="537"/>
                  </a:lnTo>
                  <a:lnTo>
                    <a:pt x="380" y="536"/>
                  </a:lnTo>
                  <a:lnTo>
                    <a:pt x="379" y="536"/>
                  </a:lnTo>
                  <a:lnTo>
                    <a:pt x="379" y="537"/>
                  </a:lnTo>
                  <a:lnTo>
                    <a:pt x="379" y="538"/>
                  </a:lnTo>
                  <a:lnTo>
                    <a:pt x="379" y="539"/>
                  </a:lnTo>
                  <a:lnTo>
                    <a:pt x="379" y="540"/>
                  </a:lnTo>
                  <a:lnTo>
                    <a:pt x="378" y="541"/>
                  </a:lnTo>
                  <a:lnTo>
                    <a:pt x="378" y="543"/>
                  </a:lnTo>
                  <a:lnTo>
                    <a:pt x="377" y="544"/>
                  </a:lnTo>
                  <a:lnTo>
                    <a:pt x="376" y="545"/>
                  </a:lnTo>
                  <a:lnTo>
                    <a:pt x="376" y="546"/>
                  </a:lnTo>
                  <a:lnTo>
                    <a:pt x="375" y="548"/>
                  </a:lnTo>
                  <a:lnTo>
                    <a:pt x="374" y="549"/>
                  </a:lnTo>
                  <a:lnTo>
                    <a:pt x="373" y="550"/>
                  </a:lnTo>
                  <a:lnTo>
                    <a:pt x="372" y="551"/>
                  </a:lnTo>
                  <a:lnTo>
                    <a:pt x="371" y="553"/>
                  </a:lnTo>
                  <a:lnTo>
                    <a:pt x="369" y="554"/>
                  </a:lnTo>
                  <a:lnTo>
                    <a:pt x="368" y="555"/>
                  </a:lnTo>
                  <a:lnTo>
                    <a:pt x="367" y="556"/>
                  </a:lnTo>
                  <a:lnTo>
                    <a:pt x="366" y="557"/>
                  </a:lnTo>
                  <a:lnTo>
                    <a:pt x="365" y="558"/>
                  </a:lnTo>
                  <a:lnTo>
                    <a:pt x="364" y="559"/>
                  </a:lnTo>
                  <a:lnTo>
                    <a:pt x="363" y="560"/>
                  </a:lnTo>
                  <a:lnTo>
                    <a:pt x="362" y="560"/>
                  </a:lnTo>
                  <a:lnTo>
                    <a:pt x="361" y="561"/>
                  </a:lnTo>
                  <a:lnTo>
                    <a:pt x="360" y="561"/>
                  </a:lnTo>
                  <a:lnTo>
                    <a:pt x="359" y="562"/>
                  </a:lnTo>
                  <a:lnTo>
                    <a:pt x="358" y="562"/>
                  </a:lnTo>
                  <a:lnTo>
                    <a:pt x="357" y="562"/>
                  </a:lnTo>
                  <a:lnTo>
                    <a:pt x="356" y="563"/>
                  </a:lnTo>
                  <a:lnTo>
                    <a:pt x="355" y="563"/>
                  </a:lnTo>
                  <a:lnTo>
                    <a:pt x="354" y="563"/>
                  </a:lnTo>
                  <a:lnTo>
                    <a:pt x="353" y="563"/>
                  </a:lnTo>
                  <a:lnTo>
                    <a:pt x="352" y="563"/>
                  </a:lnTo>
                  <a:lnTo>
                    <a:pt x="351" y="563"/>
                  </a:lnTo>
                  <a:lnTo>
                    <a:pt x="350" y="563"/>
                  </a:lnTo>
                  <a:lnTo>
                    <a:pt x="349" y="562"/>
                  </a:lnTo>
                  <a:lnTo>
                    <a:pt x="348" y="562"/>
                  </a:lnTo>
                  <a:lnTo>
                    <a:pt x="347" y="562"/>
                  </a:lnTo>
                  <a:lnTo>
                    <a:pt x="346" y="561"/>
                  </a:lnTo>
                  <a:lnTo>
                    <a:pt x="345" y="561"/>
                  </a:lnTo>
                  <a:lnTo>
                    <a:pt x="344" y="561"/>
                  </a:lnTo>
                  <a:lnTo>
                    <a:pt x="343" y="561"/>
                  </a:lnTo>
                  <a:lnTo>
                    <a:pt x="339" y="563"/>
                  </a:lnTo>
                  <a:lnTo>
                    <a:pt x="338" y="564"/>
                  </a:lnTo>
                  <a:lnTo>
                    <a:pt x="337" y="564"/>
                  </a:lnTo>
                  <a:lnTo>
                    <a:pt x="336" y="564"/>
                  </a:lnTo>
                  <a:lnTo>
                    <a:pt x="336" y="565"/>
                  </a:lnTo>
                  <a:lnTo>
                    <a:pt x="335" y="565"/>
                  </a:lnTo>
                  <a:lnTo>
                    <a:pt x="334" y="565"/>
                  </a:lnTo>
                  <a:lnTo>
                    <a:pt x="333" y="565"/>
                  </a:lnTo>
                  <a:lnTo>
                    <a:pt x="332" y="565"/>
                  </a:lnTo>
                  <a:lnTo>
                    <a:pt x="331" y="565"/>
                  </a:lnTo>
                  <a:lnTo>
                    <a:pt x="330" y="564"/>
                  </a:lnTo>
                  <a:lnTo>
                    <a:pt x="329" y="564"/>
                  </a:lnTo>
                  <a:lnTo>
                    <a:pt x="328" y="563"/>
                  </a:lnTo>
                  <a:lnTo>
                    <a:pt x="327" y="563"/>
                  </a:lnTo>
                  <a:lnTo>
                    <a:pt x="327" y="562"/>
                  </a:lnTo>
                  <a:lnTo>
                    <a:pt x="326" y="562"/>
                  </a:lnTo>
                  <a:lnTo>
                    <a:pt x="326" y="561"/>
                  </a:lnTo>
                  <a:lnTo>
                    <a:pt x="325" y="561"/>
                  </a:lnTo>
                  <a:lnTo>
                    <a:pt x="325" y="560"/>
                  </a:lnTo>
                  <a:lnTo>
                    <a:pt x="324" y="560"/>
                  </a:lnTo>
                  <a:lnTo>
                    <a:pt x="324" y="559"/>
                  </a:lnTo>
                  <a:lnTo>
                    <a:pt x="323" y="559"/>
                  </a:lnTo>
                  <a:lnTo>
                    <a:pt x="323" y="558"/>
                  </a:lnTo>
                  <a:lnTo>
                    <a:pt x="321" y="562"/>
                  </a:lnTo>
                  <a:lnTo>
                    <a:pt x="315" y="569"/>
                  </a:lnTo>
                  <a:lnTo>
                    <a:pt x="317" y="578"/>
                  </a:lnTo>
                  <a:lnTo>
                    <a:pt x="317" y="579"/>
                  </a:lnTo>
                  <a:lnTo>
                    <a:pt x="317" y="580"/>
                  </a:lnTo>
                  <a:lnTo>
                    <a:pt x="317" y="581"/>
                  </a:lnTo>
                  <a:lnTo>
                    <a:pt x="317" y="582"/>
                  </a:lnTo>
                  <a:lnTo>
                    <a:pt x="317" y="583"/>
                  </a:lnTo>
                  <a:lnTo>
                    <a:pt x="317" y="584"/>
                  </a:lnTo>
                  <a:lnTo>
                    <a:pt x="318" y="585"/>
                  </a:lnTo>
                  <a:lnTo>
                    <a:pt x="318" y="586"/>
                  </a:lnTo>
                  <a:lnTo>
                    <a:pt x="318" y="588"/>
                  </a:lnTo>
                  <a:lnTo>
                    <a:pt x="318" y="589"/>
                  </a:lnTo>
                  <a:lnTo>
                    <a:pt x="318" y="590"/>
                  </a:lnTo>
                  <a:lnTo>
                    <a:pt x="319" y="592"/>
                  </a:lnTo>
                  <a:lnTo>
                    <a:pt x="319" y="593"/>
                  </a:lnTo>
                  <a:lnTo>
                    <a:pt x="320" y="594"/>
                  </a:lnTo>
                  <a:lnTo>
                    <a:pt x="320" y="595"/>
                  </a:lnTo>
                  <a:lnTo>
                    <a:pt x="321" y="597"/>
                  </a:lnTo>
                  <a:lnTo>
                    <a:pt x="322" y="598"/>
                  </a:lnTo>
                  <a:lnTo>
                    <a:pt x="322" y="599"/>
                  </a:lnTo>
                  <a:lnTo>
                    <a:pt x="323" y="601"/>
                  </a:lnTo>
                  <a:lnTo>
                    <a:pt x="324" y="602"/>
                  </a:lnTo>
                  <a:lnTo>
                    <a:pt x="325" y="604"/>
                  </a:lnTo>
                  <a:lnTo>
                    <a:pt x="325" y="606"/>
                  </a:lnTo>
                  <a:lnTo>
                    <a:pt x="326" y="608"/>
                  </a:lnTo>
                  <a:lnTo>
                    <a:pt x="327" y="610"/>
                  </a:lnTo>
                  <a:lnTo>
                    <a:pt x="328" y="612"/>
                  </a:lnTo>
                  <a:lnTo>
                    <a:pt x="328" y="614"/>
                  </a:lnTo>
                  <a:lnTo>
                    <a:pt x="329" y="616"/>
                  </a:lnTo>
                  <a:lnTo>
                    <a:pt x="330" y="617"/>
                  </a:lnTo>
                  <a:lnTo>
                    <a:pt x="330" y="619"/>
                  </a:lnTo>
                  <a:lnTo>
                    <a:pt x="330" y="620"/>
                  </a:lnTo>
                  <a:lnTo>
                    <a:pt x="330" y="622"/>
                  </a:lnTo>
                  <a:lnTo>
                    <a:pt x="331" y="622"/>
                  </a:lnTo>
                  <a:lnTo>
                    <a:pt x="331" y="624"/>
                  </a:lnTo>
                  <a:lnTo>
                    <a:pt x="331" y="625"/>
                  </a:lnTo>
                  <a:lnTo>
                    <a:pt x="331" y="626"/>
                  </a:lnTo>
                  <a:lnTo>
                    <a:pt x="330" y="627"/>
                  </a:lnTo>
                  <a:lnTo>
                    <a:pt x="330" y="628"/>
                  </a:lnTo>
                  <a:lnTo>
                    <a:pt x="330" y="629"/>
                  </a:lnTo>
                  <a:lnTo>
                    <a:pt x="330" y="630"/>
                  </a:lnTo>
                  <a:lnTo>
                    <a:pt x="329" y="631"/>
                  </a:lnTo>
                  <a:lnTo>
                    <a:pt x="329" y="632"/>
                  </a:lnTo>
                  <a:lnTo>
                    <a:pt x="328" y="633"/>
                  </a:lnTo>
                  <a:lnTo>
                    <a:pt x="328" y="634"/>
                  </a:lnTo>
                  <a:lnTo>
                    <a:pt x="328" y="635"/>
                  </a:lnTo>
                  <a:lnTo>
                    <a:pt x="327" y="636"/>
                  </a:lnTo>
                  <a:lnTo>
                    <a:pt x="327" y="637"/>
                  </a:lnTo>
                  <a:lnTo>
                    <a:pt x="327" y="638"/>
                  </a:lnTo>
                  <a:lnTo>
                    <a:pt x="327" y="639"/>
                  </a:lnTo>
                  <a:lnTo>
                    <a:pt x="327" y="640"/>
                  </a:lnTo>
                  <a:lnTo>
                    <a:pt x="326" y="641"/>
                  </a:lnTo>
                  <a:lnTo>
                    <a:pt x="326" y="642"/>
                  </a:lnTo>
                  <a:lnTo>
                    <a:pt x="326" y="644"/>
                  </a:lnTo>
                  <a:lnTo>
                    <a:pt x="326" y="645"/>
                  </a:lnTo>
                  <a:lnTo>
                    <a:pt x="327" y="646"/>
                  </a:lnTo>
                  <a:lnTo>
                    <a:pt x="327" y="647"/>
                  </a:lnTo>
                  <a:lnTo>
                    <a:pt x="328" y="648"/>
                  </a:lnTo>
                  <a:lnTo>
                    <a:pt x="328" y="649"/>
                  </a:lnTo>
                  <a:lnTo>
                    <a:pt x="329" y="650"/>
                  </a:lnTo>
                  <a:lnTo>
                    <a:pt x="329" y="651"/>
                  </a:lnTo>
                  <a:lnTo>
                    <a:pt x="330" y="652"/>
                  </a:lnTo>
                  <a:lnTo>
                    <a:pt x="330" y="654"/>
                  </a:lnTo>
                  <a:lnTo>
                    <a:pt x="330" y="655"/>
                  </a:lnTo>
                  <a:lnTo>
                    <a:pt x="330" y="656"/>
                  </a:lnTo>
                  <a:lnTo>
                    <a:pt x="330" y="658"/>
                  </a:lnTo>
                  <a:lnTo>
                    <a:pt x="330" y="659"/>
                  </a:lnTo>
                  <a:lnTo>
                    <a:pt x="329" y="660"/>
                  </a:lnTo>
                  <a:lnTo>
                    <a:pt x="329" y="661"/>
                  </a:lnTo>
                  <a:lnTo>
                    <a:pt x="328" y="662"/>
                  </a:lnTo>
                  <a:lnTo>
                    <a:pt x="328" y="663"/>
                  </a:lnTo>
                  <a:lnTo>
                    <a:pt x="327" y="665"/>
                  </a:lnTo>
                  <a:lnTo>
                    <a:pt x="325" y="666"/>
                  </a:lnTo>
                  <a:lnTo>
                    <a:pt x="324" y="667"/>
                  </a:lnTo>
                  <a:lnTo>
                    <a:pt x="322" y="667"/>
                  </a:lnTo>
                  <a:lnTo>
                    <a:pt x="321" y="668"/>
                  </a:lnTo>
                  <a:lnTo>
                    <a:pt x="320" y="668"/>
                  </a:lnTo>
                  <a:lnTo>
                    <a:pt x="319" y="668"/>
                  </a:lnTo>
                  <a:lnTo>
                    <a:pt x="318" y="668"/>
                  </a:lnTo>
                  <a:lnTo>
                    <a:pt x="316" y="668"/>
                  </a:lnTo>
                  <a:lnTo>
                    <a:pt x="315" y="668"/>
                  </a:lnTo>
                  <a:lnTo>
                    <a:pt x="314" y="668"/>
                  </a:lnTo>
                  <a:lnTo>
                    <a:pt x="313" y="668"/>
                  </a:lnTo>
                  <a:lnTo>
                    <a:pt x="313" y="667"/>
                  </a:lnTo>
                  <a:lnTo>
                    <a:pt x="312" y="667"/>
                  </a:lnTo>
                  <a:lnTo>
                    <a:pt x="311" y="666"/>
                  </a:lnTo>
                  <a:lnTo>
                    <a:pt x="310" y="666"/>
                  </a:lnTo>
                  <a:lnTo>
                    <a:pt x="310" y="665"/>
                  </a:lnTo>
                  <a:lnTo>
                    <a:pt x="309" y="665"/>
                  </a:lnTo>
                  <a:lnTo>
                    <a:pt x="308" y="665"/>
                  </a:lnTo>
                  <a:lnTo>
                    <a:pt x="308" y="664"/>
                  </a:lnTo>
                  <a:lnTo>
                    <a:pt x="307" y="664"/>
                  </a:lnTo>
                  <a:lnTo>
                    <a:pt x="307" y="663"/>
                  </a:lnTo>
                  <a:lnTo>
                    <a:pt x="306" y="663"/>
                  </a:lnTo>
                  <a:lnTo>
                    <a:pt x="305" y="662"/>
                  </a:lnTo>
                  <a:lnTo>
                    <a:pt x="304" y="662"/>
                  </a:lnTo>
                  <a:lnTo>
                    <a:pt x="303" y="662"/>
                  </a:lnTo>
                  <a:lnTo>
                    <a:pt x="303" y="661"/>
                  </a:lnTo>
                  <a:lnTo>
                    <a:pt x="302" y="661"/>
                  </a:lnTo>
                  <a:lnTo>
                    <a:pt x="301" y="661"/>
                  </a:lnTo>
                  <a:lnTo>
                    <a:pt x="300" y="661"/>
                  </a:lnTo>
                  <a:lnTo>
                    <a:pt x="299" y="661"/>
                  </a:lnTo>
                  <a:lnTo>
                    <a:pt x="298" y="661"/>
                  </a:lnTo>
                  <a:lnTo>
                    <a:pt x="297" y="661"/>
                  </a:lnTo>
                  <a:lnTo>
                    <a:pt x="296" y="661"/>
                  </a:lnTo>
                  <a:lnTo>
                    <a:pt x="294" y="661"/>
                  </a:lnTo>
                  <a:lnTo>
                    <a:pt x="293" y="661"/>
                  </a:lnTo>
                  <a:lnTo>
                    <a:pt x="292" y="661"/>
                  </a:lnTo>
                  <a:lnTo>
                    <a:pt x="291" y="661"/>
                  </a:lnTo>
                  <a:lnTo>
                    <a:pt x="289" y="661"/>
                  </a:lnTo>
                  <a:lnTo>
                    <a:pt x="288" y="661"/>
                  </a:lnTo>
                  <a:lnTo>
                    <a:pt x="287" y="661"/>
                  </a:lnTo>
                  <a:lnTo>
                    <a:pt x="286" y="661"/>
                  </a:lnTo>
                  <a:lnTo>
                    <a:pt x="284" y="661"/>
                  </a:lnTo>
                  <a:lnTo>
                    <a:pt x="283" y="661"/>
                  </a:lnTo>
                  <a:lnTo>
                    <a:pt x="282" y="661"/>
                  </a:lnTo>
                  <a:lnTo>
                    <a:pt x="281" y="661"/>
                  </a:lnTo>
                  <a:lnTo>
                    <a:pt x="280" y="660"/>
                  </a:lnTo>
                  <a:lnTo>
                    <a:pt x="279" y="660"/>
                  </a:lnTo>
                  <a:lnTo>
                    <a:pt x="278" y="659"/>
                  </a:lnTo>
                  <a:lnTo>
                    <a:pt x="277" y="658"/>
                  </a:lnTo>
                  <a:lnTo>
                    <a:pt x="276" y="658"/>
                  </a:lnTo>
                  <a:lnTo>
                    <a:pt x="275" y="657"/>
                  </a:lnTo>
                  <a:lnTo>
                    <a:pt x="274" y="656"/>
                  </a:lnTo>
                  <a:lnTo>
                    <a:pt x="274" y="655"/>
                  </a:lnTo>
                  <a:lnTo>
                    <a:pt x="273" y="654"/>
                  </a:lnTo>
                  <a:lnTo>
                    <a:pt x="272" y="653"/>
                  </a:lnTo>
                  <a:lnTo>
                    <a:pt x="272" y="652"/>
                  </a:lnTo>
                  <a:lnTo>
                    <a:pt x="271" y="651"/>
                  </a:lnTo>
                  <a:lnTo>
                    <a:pt x="271" y="649"/>
                  </a:lnTo>
                  <a:lnTo>
                    <a:pt x="271" y="648"/>
                  </a:lnTo>
                  <a:lnTo>
                    <a:pt x="270" y="647"/>
                  </a:lnTo>
                  <a:lnTo>
                    <a:pt x="270" y="646"/>
                  </a:lnTo>
                  <a:lnTo>
                    <a:pt x="270" y="645"/>
                  </a:lnTo>
                  <a:lnTo>
                    <a:pt x="269" y="644"/>
                  </a:lnTo>
                  <a:lnTo>
                    <a:pt x="269" y="643"/>
                  </a:lnTo>
                  <a:lnTo>
                    <a:pt x="269" y="642"/>
                  </a:lnTo>
                  <a:lnTo>
                    <a:pt x="269" y="641"/>
                  </a:lnTo>
                  <a:lnTo>
                    <a:pt x="269" y="640"/>
                  </a:lnTo>
                  <a:lnTo>
                    <a:pt x="269" y="639"/>
                  </a:lnTo>
                  <a:lnTo>
                    <a:pt x="269" y="638"/>
                  </a:lnTo>
                  <a:lnTo>
                    <a:pt x="269" y="637"/>
                  </a:lnTo>
                  <a:lnTo>
                    <a:pt x="268" y="636"/>
                  </a:lnTo>
                  <a:lnTo>
                    <a:pt x="268" y="635"/>
                  </a:lnTo>
                  <a:lnTo>
                    <a:pt x="267" y="625"/>
                  </a:lnTo>
                  <a:lnTo>
                    <a:pt x="267" y="624"/>
                  </a:lnTo>
                  <a:lnTo>
                    <a:pt x="267" y="623"/>
                  </a:lnTo>
                  <a:lnTo>
                    <a:pt x="267" y="616"/>
                  </a:lnTo>
                  <a:lnTo>
                    <a:pt x="258" y="619"/>
                  </a:lnTo>
                  <a:lnTo>
                    <a:pt x="257" y="619"/>
                  </a:lnTo>
                  <a:lnTo>
                    <a:pt x="256" y="619"/>
                  </a:lnTo>
                  <a:lnTo>
                    <a:pt x="256" y="620"/>
                  </a:lnTo>
                  <a:lnTo>
                    <a:pt x="255" y="621"/>
                  </a:lnTo>
                  <a:lnTo>
                    <a:pt x="252" y="626"/>
                  </a:lnTo>
                  <a:lnTo>
                    <a:pt x="252" y="627"/>
                  </a:lnTo>
                  <a:lnTo>
                    <a:pt x="252" y="628"/>
                  </a:lnTo>
                  <a:lnTo>
                    <a:pt x="251" y="628"/>
                  </a:lnTo>
                  <a:lnTo>
                    <a:pt x="251" y="629"/>
                  </a:lnTo>
                  <a:lnTo>
                    <a:pt x="250" y="629"/>
                  </a:lnTo>
                  <a:lnTo>
                    <a:pt x="250" y="630"/>
                  </a:lnTo>
                  <a:lnTo>
                    <a:pt x="249" y="630"/>
                  </a:lnTo>
                  <a:lnTo>
                    <a:pt x="248" y="631"/>
                  </a:lnTo>
                  <a:lnTo>
                    <a:pt x="247" y="631"/>
                  </a:lnTo>
                  <a:lnTo>
                    <a:pt x="247" y="632"/>
                  </a:lnTo>
                  <a:lnTo>
                    <a:pt x="245" y="633"/>
                  </a:lnTo>
                  <a:lnTo>
                    <a:pt x="244" y="633"/>
                  </a:lnTo>
                  <a:lnTo>
                    <a:pt x="243" y="634"/>
                  </a:lnTo>
                  <a:lnTo>
                    <a:pt x="241" y="635"/>
                  </a:lnTo>
                  <a:lnTo>
                    <a:pt x="240" y="636"/>
                  </a:lnTo>
                  <a:lnTo>
                    <a:pt x="238" y="636"/>
                  </a:lnTo>
                  <a:lnTo>
                    <a:pt x="236" y="637"/>
                  </a:lnTo>
                  <a:lnTo>
                    <a:pt x="235" y="638"/>
                  </a:lnTo>
                  <a:lnTo>
                    <a:pt x="233" y="639"/>
                  </a:lnTo>
                  <a:lnTo>
                    <a:pt x="231" y="639"/>
                  </a:lnTo>
                  <a:lnTo>
                    <a:pt x="230" y="639"/>
                  </a:lnTo>
                  <a:lnTo>
                    <a:pt x="228" y="639"/>
                  </a:lnTo>
                  <a:lnTo>
                    <a:pt x="226" y="639"/>
                  </a:lnTo>
                  <a:lnTo>
                    <a:pt x="225" y="639"/>
                  </a:lnTo>
                  <a:lnTo>
                    <a:pt x="224" y="639"/>
                  </a:lnTo>
                  <a:lnTo>
                    <a:pt x="223" y="639"/>
                  </a:lnTo>
                  <a:lnTo>
                    <a:pt x="221" y="639"/>
                  </a:lnTo>
                  <a:lnTo>
                    <a:pt x="220" y="639"/>
                  </a:lnTo>
                  <a:lnTo>
                    <a:pt x="218" y="639"/>
                  </a:lnTo>
                  <a:lnTo>
                    <a:pt x="209" y="637"/>
                  </a:lnTo>
                  <a:lnTo>
                    <a:pt x="208" y="637"/>
                  </a:lnTo>
                  <a:lnTo>
                    <a:pt x="207" y="637"/>
                  </a:lnTo>
                  <a:lnTo>
                    <a:pt x="206" y="637"/>
                  </a:lnTo>
                  <a:lnTo>
                    <a:pt x="205" y="637"/>
                  </a:lnTo>
                  <a:lnTo>
                    <a:pt x="204" y="637"/>
                  </a:lnTo>
                  <a:lnTo>
                    <a:pt x="203" y="636"/>
                  </a:lnTo>
                  <a:lnTo>
                    <a:pt x="202" y="636"/>
                  </a:lnTo>
                  <a:lnTo>
                    <a:pt x="201" y="636"/>
                  </a:lnTo>
                  <a:lnTo>
                    <a:pt x="199" y="636"/>
                  </a:lnTo>
                  <a:lnTo>
                    <a:pt x="198" y="636"/>
                  </a:lnTo>
                  <a:lnTo>
                    <a:pt x="197" y="636"/>
                  </a:lnTo>
                  <a:lnTo>
                    <a:pt x="196" y="635"/>
                  </a:lnTo>
                  <a:lnTo>
                    <a:pt x="195" y="635"/>
                  </a:lnTo>
                  <a:lnTo>
                    <a:pt x="194" y="634"/>
                  </a:lnTo>
                  <a:lnTo>
                    <a:pt x="193" y="633"/>
                  </a:lnTo>
                  <a:lnTo>
                    <a:pt x="192" y="633"/>
                  </a:lnTo>
                  <a:lnTo>
                    <a:pt x="191" y="632"/>
                  </a:lnTo>
                  <a:lnTo>
                    <a:pt x="191" y="631"/>
                  </a:lnTo>
                  <a:lnTo>
                    <a:pt x="190" y="630"/>
                  </a:lnTo>
                  <a:lnTo>
                    <a:pt x="189" y="630"/>
                  </a:lnTo>
                  <a:lnTo>
                    <a:pt x="189" y="629"/>
                  </a:lnTo>
                  <a:lnTo>
                    <a:pt x="188" y="628"/>
                  </a:lnTo>
                  <a:lnTo>
                    <a:pt x="188" y="627"/>
                  </a:lnTo>
                  <a:lnTo>
                    <a:pt x="187" y="626"/>
                  </a:lnTo>
                  <a:lnTo>
                    <a:pt x="187" y="625"/>
                  </a:lnTo>
                  <a:lnTo>
                    <a:pt x="186" y="624"/>
                  </a:lnTo>
                  <a:lnTo>
                    <a:pt x="190" y="618"/>
                  </a:lnTo>
                  <a:lnTo>
                    <a:pt x="177" y="613"/>
                  </a:lnTo>
                  <a:lnTo>
                    <a:pt x="174" y="597"/>
                  </a:lnTo>
                  <a:lnTo>
                    <a:pt x="174" y="596"/>
                  </a:lnTo>
                  <a:lnTo>
                    <a:pt x="174" y="595"/>
                  </a:lnTo>
                  <a:lnTo>
                    <a:pt x="174" y="594"/>
                  </a:lnTo>
                  <a:lnTo>
                    <a:pt x="175" y="588"/>
                  </a:lnTo>
                  <a:lnTo>
                    <a:pt x="168" y="587"/>
                  </a:lnTo>
                  <a:lnTo>
                    <a:pt x="167" y="587"/>
                  </a:lnTo>
                  <a:lnTo>
                    <a:pt x="166" y="587"/>
                  </a:lnTo>
                  <a:lnTo>
                    <a:pt x="165" y="587"/>
                  </a:lnTo>
                  <a:lnTo>
                    <a:pt x="155" y="584"/>
                  </a:lnTo>
                  <a:lnTo>
                    <a:pt x="150" y="583"/>
                  </a:lnTo>
                  <a:lnTo>
                    <a:pt x="148" y="583"/>
                  </a:lnTo>
                  <a:lnTo>
                    <a:pt x="146" y="583"/>
                  </a:lnTo>
                  <a:lnTo>
                    <a:pt x="144" y="583"/>
                  </a:lnTo>
                  <a:lnTo>
                    <a:pt x="142" y="582"/>
                  </a:lnTo>
                  <a:lnTo>
                    <a:pt x="140" y="582"/>
                  </a:lnTo>
                  <a:lnTo>
                    <a:pt x="138" y="581"/>
                  </a:lnTo>
                  <a:lnTo>
                    <a:pt x="136" y="581"/>
                  </a:lnTo>
                  <a:lnTo>
                    <a:pt x="134" y="581"/>
                  </a:lnTo>
                  <a:lnTo>
                    <a:pt x="132" y="581"/>
                  </a:lnTo>
                  <a:lnTo>
                    <a:pt x="130" y="580"/>
                  </a:lnTo>
                  <a:lnTo>
                    <a:pt x="128" y="580"/>
                  </a:lnTo>
                  <a:lnTo>
                    <a:pt x="127" y="580"/>
                  </a:lnTo>
                  <a:lnTo>
                    <a:pt x="125" y="580"/>
                  </a:lnTo>
                  <a:lnTo>
                    <a:pt x="124" y="580"/>
                  </a:lnTo>
                  <a:lnTo>
                    <a:pt x="123" y="579"/>
                  </a:lnTo>
                  <a:lnTo>
                    <a:pt x="122" y="579"/>
                  </a:lnTo>
                  <a:lnTo>
                    <a:pt x="121" y="579"/>
                  </a:lnTo>
                  <a:lnTo>
                    <a:pt x="120" y="578"/>
                  </a:lnTo>
                  <a:lnTo>
                    <a:pt x="119" y="578"/>
                  </a:lnTo>
                  <a:lnTo>
                    <a:pt x="118" y="578"/>
                  </a:lnTo>
                  <a:lnTo>
                    <a:pt x="117" y="577"/>
                  </a:lnTo>
                  <a:lnTo>
                    <a:pt x="116" y="576"/>
                  </a:lnTo>
                  <a:lnTo>
                    <a:pt x="116" y="575"/>
                  </a:lnTo>
                  <a:lnTo>
                    <a:pt x="115" y="575"/>
                  </a:lnTo>
                  <a:lnTo>
                    <a:pt x="115" y="574"/>
                  </a:lnTo>
                  <a:lnTo>
                    <a:pt x="115" y="573"/>
                  </a:lnTo>
                  <a:lnTo>
                    <a:pt x="114" y="572"/>
                  </a:lnTo>
                  <a:lnTo>
                    <a:pt x="114" y="571"/>
                  </a:lnTo>
                  <a:lnTo>
                    <a:pt x="114" y="570"/>
                  </a:lnTo>
                  <a:lnTo>
                    <a:pt x="114" y="569"/>
                  </a:lnTo>
                  <a:lnTo>
                    <a:pt x="116" y="566"/>
                  </a:lnTo>
                  <a:lnTo>
                    <a:pt x="116" y="565"/>
                  </a:lnTo>
                  <a:lnTo>
                    <a:pt x="117" y="564"/>
                  </a:lnTo>
                  <a:lnTo>
                    <a:pt x="118" y="563"/>
                  </a:lnTo>
                  <a:lnTo>
                    <a:pt x="119" y="561"/>
                  </a:lnTo>
                  <a:lnTo>
                    <a:pt x="120" y="560"/>
                  </a:lnTo>
                  <a:lnTo>
                    <a:pt x="121" y="558"/>
                  </a:lnTo>
                  <a:lnTo>
                    <a:pt x="122" y="557"/>
                  </a:lnTo>
                  <a:lnTo>
                    <a:pt x="123" y="556"/>
                  </a:lnTo>
                  <a:lnTo>
                    <a:pt x="123" y="554"/>
                  </a:lnTo>
                  <a:lnTo>
                    <a:pt x="124" y="553"/>
                  </a:lnTo>
                  <a:lnTo>
                    <a:pt x="125" y="552"/>
                  </a:lnTo>
                  <a:lnTo>
                    <a:pt x="125" y="551"/>
                  </a:lnTo>
                  <a:lnTo>
                    <a:pt x="125" y="550"/>
                  </a:lnTo>
                  <a:lnTo>
                    <a:pt x="126" y="549"/>
                  </a:lnTo>
                  <a:lnTo>
                    <a:pt x="127" y="547"/>
                  </a:lnTo>
                  <a:lnTo>
                    <a:pt x="128" y="546"/>
                  </a:lnTo>
                  <a:lnTo>
                    <a:pt x="128" y="545"/>
                  </a:lnTo>
                  <a:lnTo>
                    <a:pt x="128" y="544"/>
                  </a:lnTo>
                  <a:lnTo>
                    <a:pt x="129" y="543"/>
                  </a:lnTo>
                  <a:lnTo>
                    <a:pt x="129" y="542"/>
                  </a:lnTo>
                  <a:lnTo>
                    <a:pt x="130" y="541"/>
                  </a:lnTo>
                  <a:lnTo>
                    <a:pt x="130" y="540"/>
                  </a:lnTo>
                  <a:lnTo>
                    <a:pt x="130" y="539"/>
                  </a:lnTo>
                  <a:lnTo>
                    <a:pt x="130" y="538"/>
                  </a:lnTo>
                  <a:lnTo>
                    <a:pt x="130" y="536"/>
                  </a:lnTo>
                  <a:lnTo>
                    <a:pt x="130" y="535"/>
                  </a:lnTo>
                  <a:lnTo>
                    <a:pt x="131" y="533"/>
                  </a:lnTo>
                  <a:lnTo>
                    <a:pt x="131" y="531"/>
                  </a:lnTo>
                  <a:lnTo>
                    <a:pt x="131" y="529"/>
                  </a:lnTo>
                  <a:lnTo>
                    <a:pt x="131" y="528"/>
                  </a:lnTo>
                  <a:lnTo>
                    <a:pt x="132" y="526"/>
                  </a:lnTo>
                  <a:lnTo>
                    <a:pt x="132" y="524"/>
                  </a:lnTo>
                  <a:lnTo>
                    <a:pt x="133" y="522"/>
                  </a:lnTo>
                  <a:lnTo>
                    <a:pt x="135" y="520"/>
                  </a:lnTo>
                  <a:lnTo>
                    <a:pt x="136" y="518"/>
                  </a:lnTo>
                  <a:lnTo>
                    <a:pt x="137" y="516"/>
                  </a:lnTo>
                  <a:lnTo>
                    <a:pt x="139" y="514"/>
                  </a:lnTo>
                  <a:lnTo>
                    <a:pt x="140" y="512"/>
                  </a:lnTo>
                  <a:lnTo>
                    <a:pt x="141" y="511"/>
                  </a:lnTo>
                  <a:lnTo>
                    <a:pt x="142" y="510"/>
                  </a:lnTo>
                  <a:lnTo>
                    <a:pt x="145" y="506"/>
                  </a:lnTo>
                  <a:lnTo>
                    <a:pt x="145" y="499"/>
                  </a:lnTo>
                  <a:lnTo>
                    <a:pt x="138" y="500"/>
                  </a:lnTo>
                  <a:lnTo>
                    <a:pt x="137" y="500"/>
                  </a:lnTo>
                  <a:lnTo>
                    <a:pt x="136" y="500"/>
                  </a:lnTo>
                  <a:lnTo>
                    <a:pt x="129" y="500"/>
                  </a:lnTo>
                  <a:lnTo>
                    <a:pt x="128" y="500"/>
                  </a:lnTo>
                  <a:lnTo>
                    <a:pt x="127" y="500"/>
                  </a:lnTo>
                  <a:lnTo>
                    <a:pt x="122" y="500"/>
                  </a:lnTo>
                  <a:lnTo>
                    <a:pt x="121" y="500"/>
                  </a:lnTo>
                  <a:lnTo>
                    <a:pt x="120" y="500"/>
                  </a:lnTo>
                  <a:lnTo>
                    <a:pt x="119" y="499"/>
                  </a:lnTo>
                  <a:lnTo>
                    <a:pt x="118" y="498"/>
                  </a:lnTo>
                  <a:lnTo>
                    <a:pt x="117" y="498"/>
                  </a:lnTo>
                  <a:lnTo>
                    <a:pt x="116" y="497"/>
                  </a:lnTo>
                  <a:lnTo>
                    <a:pt x="115" y="496"/>
                  </a:lnTo>
                  <a:lnTo>
                    <a:pt x="114" y="495"/>
                  </a:lnTo>
                  <a:lnTo>
                    <a:pt x="113" y="495"/>
                  </a:lnTo>
                  <a:lnTo>
                    <a:pt x="112" y="494"/>
                  </a:lnTo>
                  <a:lnTo>
                    <a:pt x="110" y="493"/>
                  </a:lnTo>
                  <a:lnTo>
                    <a:pt x="109" y="491"/>
                  </a:lnTo>
                  <a:lnTo>
                    <a:pt x="108" y="490"/>
                  </a:lnTo>
                  <a:lnTo>
                    <a:pt x="106" y="488"/>
                  </a:lnTo>
                  <a:lnTo>
                    <a:pt x="105" y="487"/>
                  </a:lnTo>
                  <a:lnTo>
                    <a:pt x="104" y="485"/>
                  </a:lnTo>
                  <a:lnTo>
                    <a:pt x="103" y="483"/>
                  </a:lnTo>
                  <a:lnTo>
                    <a:pt x="102" y="481"/>
                  </a:lnTo>
                  <a:lnTo>
                    <a:pt x="101" y="480"/>
                  </a:lnTo>
                  <a:lnTo>
                    <a:pt x="101" y="478"/>
                  </a:lnTo>
                  <a:lnTo>
                    <a:pt x="100" y="476"/>
                  </a:lnTo>
                  <a:lnTo>
                    <a:pt x="99" y="474"/>
                  </a:lnTo>
                  <a:lnTo>
                    <a:pt x="99" y="472"/>
                  </a:lnTo>
                  <a:lnTo>
                    <a:pt x="99" y="470"/>
                  </a:lnTo>
                  <a:lnTo>
                    <a:pt x="98" y="468"/>
                  </a:lnTo>
                  <a:lnTo>
                    <a:pt x="98" y="467"/>
                  </a:lnTo>
                  <a:lnTo>
                    <a:pt x="98" y="465"/>
                  </a:lnTo>
                  <a:lnTo>
                    <a:pt x="97" y="464"/>
                  </a:lnTo>
                  <a:lnTo>
                    <a:pt x="97" y="463"/>
                  </a:lnTo>
                  <a:lnTo>
                    <a:pt x="96" y="462"/>
                  </a:lnTo>
                  <a:lnTo>
                    <a:pt x="96" y="461"/>
                  </a:lnTo>
                  <a:lnTo>
                    <a:pt x="96" y="460"/>
                  </a:lnTo>
                  <a:lnTo>
                    <a:pt x="96" y="459"/>
                  </a:lnTo>
                  <a:lnTo>
                    <a:pt x="95" y="459"/>
                  </a:lnTo>
                  <a:lnTo>
                    <a:pt x="95" y="458"/>
                  </a:lnTo>
                  <a:lnTo>
                    <a:pt x="96" y="457"/>
                  </a:lnTo>
                  <a:lnTo>
                    <a:pt x="96" y="456"/>
                  </a:lnTo>
                  <a:lnTo>
                    <a:pt x="96" y="455"/>
                  </a:lnTo>
                  <a:lnTo>
                    <a:pt x="97" y="455"/>
                  </a:lnTo>
                  <a:lnTo>
                    <a:pt x="97" y="454"/>
                  </a:lnTo>
                  <a:lnTo>
                    <a:pt x="97" y="453"/>
                  </a:lnTo>
                  <a:lnTo>
                    <a:pt x="97" y="452"/>
                  </a:lnTo>
                  <a:lnTo>
                    <a:pt x="97" y="451"/>
                  </a:lnTo>
                  <a:lnTo>
                    <a:pt x="97" y="450"/>
                  </a:lnTo>
                  <a:lnTo>
                    <a:pt x="97" y="449"/>
                  </a:lnTo>
                  <a:lnTo>
                    <a:pt x="97" y="448"/>
                  </a:lnTo>
                  <a:lnTo>
                    <a:pt x="97" y="447"/>
                  </a:lnTo>
                  <a:lnTo>
                    <a:pt x="96" y="446"/>
                  </a:lnTo>
                  <a:lnTo>
                    <a:pt x="96" y="445"/>
                  </a:lnTo>
                  <a:lnTo>
                    <a:pt x="96" y="444"/>
                  </a:lnTo>
                  <a:lnTo>
                    <a:pt x="95" y="444"/>
                  </a:lnTo>
                  <a:lnTo>
                    <a:pt x="95" y="442"/>
                  </a:lnTo>
                  <a:lnTo>
                    <a:pt x="94" y="440"/>
                  </a:lnTo>
                  <a:lnTo>
                    <a:pt x="93" y="440"/>
                  </a:lnTo>
                  <a:lnTo>
                    <a:pt x="93" y="439"/>
                  </a:lnTo>
                  <a:lnTo>
                    <a:pt x="92" y="438"/>
                  </a:lnTo>
                  <a:lnTo>
                    <a:pt x="91" y="437"/>
                  </a:lnTo>
                  <a:lnTo>
                    <a:pt x="91" y="436"/>
                  </a:lnTo>
                  <a:lnTo>
                    <a:pt x="90" y="435"/>
                  </a:lnTo>
                  <a:lnTo>
                    <a:pt x="90" y="434"/>
                  </a:lnTo>
                  <a:lnTo>
                    <a:pt x="89" y="432"/>
                  </a:lnTo>
                  <a:lnTo>
                    <a:pt x="89" y="431"/>
                  </a:lnTo>
                  <a:lnTo>
                    <a:pt x="89" y="430"/>
                  </a:lnTo>
                  <a:lnTo>
                    <a:pt x="88" y="428"/>
                  </a:lnTo>
                  <a:lnTo>
                    <a:pt x="88" y="427"/>
                  </a:lnTo>
                  <a:lnTo>
                    <a:pt x="88" y="425"/>
                  </a:lnTo>
                  <a:lnTo>
                    <a:pt x="88" y="424"/>
                  </a:lnTo>
                  <a:lnTo>
                    <a:pt x="89" y="422"/>
                  </a:lnTo>
                  <a:lnTo>
                    <a:pt x="89" y="421"/>
                  </a:lnTo>
                  <a:lnTo>
                    <a:pt x="90" y="420"/>
                  </a:lnTo>
                  <a:lnTo>
                    <a:pt x="91" y="419"/>
                  </a:lnTo>
                  <a:lnTo>
                    <a:pt x="91" y="418"/>
                  </a:lnTo>
                  <a:lnTo>
                    <a:pt x="92" y="417"/>
                  </a:lnTo>
                  <a:lnTo>
                    <a:pt x="93" y="416"/>
                  </a:lnTo>
                  <a:lnTo>
                    <a:pt x="94" y="415"/>
                  </a:lnTo>
                  <a:lnTo>
                    <a:pt x="94" y="414"/>
                  </a:lnTo>
                  <a:lnTo>
                    <a:pt x="93" y="414"/>
                  </a:lnTo>
                  <a:lnTo>
                    <a:pt x="92" y="414"/>
                  </a:lnTo>
                  <a:lnTo>
                    <a:pt x="91" y="414"/>
                  </a:lnTo>
                  <a:lnTo>
                    <a:pt x="90" y="414"/>
                  </a:lnTo>
                  <a:lnTo>
                    <a:pt x="89" y="414"/>
                  </a:lnTo>
                  <a:lnTo>
                    <a:pt x="87" y="414"/>
                  </a:lnTo>
                  <a:lnTo>
                    <a:pt x="84" y="414"/>
                  </a:lnTo>
                  <a:lnTo>
                    <a:pt x="82" y="414"/>
                  </a:lnTo>
                  <a:lnTo>
                    <a:pt x="81" y="414"/>
                  </a:lnTo>
                  <a:lnTo>
                    <a:pt x="79" y="414"/>
                  </a:lnTo>
                  <a:lnTo>
                    <a:pt x="78" y="414"/>
                  </a:lnTo>
                  <a:lnTo>
                    <a:pt x="76" y="414"/>
                  </a:lnTo>
                  <a:lnTo>
                    <a:pt x="74" y="414"/>
                  </a:lnTo>
                  <a:lnTo>
                    <a:pt x="73" y="414"/>
                  </a:lnTo>
                  <a:lnTo>
                    <a:pt x="71" y="414"/>
                  </a:lnTo>
                  <a:lnTo>
                    <a:pt x="69" y="414"/>
                  </a:lnTo>
                  <a:lnTo>
                    <a:pt x="67" y="415"/>
                  </a:lnTo>
                  <a:lnTo>
                    <a:pt x="65" y="415"/>
                  </a:lnTo>
                  <a:lnTo>
                    <a:pt x="63" y="415"/>
                  </a:lnTo>
                  <a:lnTo>
                    <a:pt x="62" y="415"/>
                  </a:lnTo>
                  <a:lnTo>
                    <a:pt x="60" y="415"/>
                  </a:lnTo>
                  <a:lnTo>
                    <a:pt x="58" y="415"/>
                  </a:lnTo>
                  <a:lnTo>
                    <a:pt x="57" y="415"/>
                  </a:lnTo>
                  <a:lnTo>
                    <a:pt x="55" y="415"/>
                  </a:lnTo>
                  <a:lnTo>
                    <a:pt x="54" y="415"/>
                  </a:lnTo>
                  <a:lnTo>
                    <a:pt x="52" y="415"/>
                  </a:lnTo>
                  <a:lnTo>
                    <a:pt x="51" y="416"/>
                  </a:lnTo>
                  <a:lnTo>
                    <a:pt x="50" y="416"/>
                  </a:lnTo>
                  <a:lnTo>
                    <a:pt x="49" y="416"/>
                  </a:lnTo>
                  <a:lnTo>
                    <a:pt x="47" y="416"/>
                  </a:lnTo>
                  <a:lnTo>
                    <a:pt x="46" y="416"/>
                  </a:lnTo>
                  <a:lnTo>
                    <a:pt x="45" y="416"/>
                  </a:lnTo>
                  <a:lnTo>
                    <a:pt x="44" y="416"/>
                  </a:lnTo>
                  <a:lnTo>
                    <a:pt x="43" y="417"/>
                  </a:lnTo>
                  <a:lnTo>
                    <a:pt x="42" y="417"/>
                  </a:lnTo>
                  <a:lnTo>
                    <a:pt x="40" y="417"/>
                  </a:lnTo>
                  <a:lnTo>
                    <a:pt x="39" y="418"/>
                  </a:lnTo>
                  <a:lnTo>
                    <a:pt x="37" y="419"/>
                  </a:lnTo>
                  <a:lnTo>
                    <a:pt x="35" y="419"/>
                  </a:lnTo>
                  <a:lnTo>
                    <a:pt x="34" y="420"/>
                  </a:lnTo>
                  <a:lnTo>
                    <a:pt x="32" y="421"/>
                  </a:lnTo>
                  <a:lnTo>
                    <a:pt x="30" y="422"/>
                  </a:lnTo>
                  <a:lnTo>
                    <a:pt x="28" y="423"/>
                  </a:lnTo>
                  <a:lnTo>
                    <a:pt x="26" y="425"/>
                  </a:lnTo>
                  <a:lnTo>
                    <a:pt x="24" y="426"/>
                  </a:lnTo>
                  <a:lnTo>
                    <a:pt x="22" y="427"/>
                  </a:lnTo>
                  <a:lnTo>
                    <a:pt x="21" y="428"/>
                  </a:lnTo>
                  <a:lnTo>
                    <a:pt x="19" y="429"/>
                  </a:lnTo>
                  <a:lnTo>
                    <a:pt x="17" y="430"/>
                  </a:lnTo>
                  <a:lnTo>
                    <a:pt x="16" y="431"/>
                  </a:lnTo>
                  <a:lnTo>
                    <a:pt x="14" y="431"/>
                  </a:lnTo>
                  <a:lnTo>
                    <a:pt x="13" y="432"/>
                  </a:lnTo>
                  <a:lnTo>
                    <a:pt x="12" y="432"/>
                  </a:lnTo>
                  <a:lnTo>
                    <a:pt x="10" y="431"/>
                  </a:lnTo>
                  <a:lnTo>
                    <a:pt x="9" y="431"/>
                  </a:lnTo>
                  <a:lnTo>
                    <a:pt x="7" y="430"/>
                  </a:lnTo>
                  <a:lnTo>
                    <a:pt x="6" y="428"/>
                  </a:lnTo>
                  <a:lnTo>
                    <a:pt x="5" y="427"/>
                  </a:lnTo>
                  <a:lnTo>
                    <a:pt x="4" y="425"/>
                  </a:lnTo>
                  <a:lnTo>
                    <a:pt x="3" y="424"/>
                  </a:lnTo>
                  <a:lnTo>
                    <a:pt x="2" y="422"/>
                  </a:lnTo>
                  <a:lnTo>
                    <a:pt x="1" y="421"/>
                  </a:lnTo>
                  <a:lnTo>
                    <a:pt x="1" y="420"/>
                  </a:lnTo>
                  <a:lnTo>
                    <a:pt x="0" y="419"/>
                  </a:lnTo>
                  <a:lnTo>
                    <a:pt x="0" y="417"/>
                  </a:lnTo>
                  <a:lnTo>
                    <a:pt x="0" y="416"/>
                  </a:lnTo>
                  <a:lnTo>
                    <a:pt x="0" y="415"/>
                  </a:lnTo>
                  <a:lnTo>
                    <a:pt x="1" y="414"/>
                  </a:lnTo>
                  <a:lnTo>
                    <a:pt x="1" y="413"/>
                  </a:lnTo>
                  <a:lnTo>
                    <a:pt x="1" y="412"/>
                  </a:lnTo>
                  <a:lnTo>
                    <a:pt x="2" y="411"/>
                  </a:lnTo>
                  <a:lnTo>
                    <a:pt x="2" y="410"/>
                  </a:lnTo>
                  <a:lnTo>
                    <a:pt x="3" y="409"/>
                  </a:lnTo>
                  <a:lnTo>
                    <a:pt x="3" y="408"/>
                  </a:lnTo>
                  <a:lnTo>
                    <a:pt x="4" y="407"/>
                  </a:lnTo>
                  <a:lnTo>
                    <a:pt x="5" y="406"/>
                  </a:lnTo>
                  <a:lnTo>
                    <a:pt x="5" y="405"/>
                  </a:lnTo>
                  <a:lnTo>
                    <a:pt x="6" y="404"/>
                  </a:lnTo>
                  <a:lnTo>
                    <a:pt x="7" y="403"/>
                  </a:lnTo>
                  <a:lnTo>
                    <a:pt x="7" y="402"/>
                  </a:lnTo>
                  <a:lnTo>
                    <a:pt x="15" y="394"/>
                  </a:lnTo>
                  <a:lnTo>
                    <a:pt x="16" y="393"/>
                  </a:lnTo>
                  <a:lnTo>
                    <a:pt x="17" y="392"/>
                  </a:lnTo>
                  <a:lnTo>
                    <a:pt x="17" y="391"/>
                  </a:lnTo>
                  <a:lnTo>
                    <a:pt x="17" y="390"/>
                  </a:lnTo>
                  <a:lnTo>
                    <a:pt x="16" y="384"/>
                  </a:lnTo>
                  <a:lnTo>
                    <a:pt x="16" y="383"/>
                  </a:lnTo>
                  <a:lnTo>
                    <a:pt x="15" y="383"/>
                  </a:lnTo>
                  <a:lnTo>
                    <a:pt x="14" y="383"/>
                  </a:lnTo>
                  <a:lnTo>
                    <a:pt x="13" y="382"/>
                  </a:lnTo>
                  <a:lnTo>
                    <a:pt x="6" y="381"/>
                  </a:lnTo>
                  <a:lnTo>
                    <a:pt x="5" y="381"/>
                  </a:lnTo>
                  <a:lnTo>
                    <a:pt x="4" y="381"/>
                  </a:lnTo>
                  <a:lnTo>
                    <a:pt x="4" y="380"/>
                  </a:lnTo>
                  <a:lnTo>
                    <a:pt x="4" y="379"/>
                  </a:lnTo>
                  <a:lnTo>
                    <a:pt x="4" y="378"/>
                  </a:lnTo>
                  <a:lnTo>
                    <a:pt x="3" y="368"/>
                  </a:lnTo>
                  <a:lnTo>
                    <a:pt x="4" y="366"/>
                  </a:lnTo>
                  <a:lnTo>
                    <a:pt x="4" y="365"/>
                  </a:lnTo>
                  <a:lnTo>
                    <a:pt x="4" y="364"/>
                  </a:lnTo>
                  <a:lnTo>
                    <a:pt x="5" y="363"/>
                  </a:lnTo>
                  <a:lnTo>
                    <a:pt x="5" y="361"/>
                  </a:lnTo>
                  <a:lnTo>
                    <a:pt x="6" y="360"/>
                  </a:lnTo>
                  <a:lnTo>
                    <a:pt x="6" y="359"/>
                  </a:lnTo>
                  <a:lnTo>
                    <a:pt x="6" y="357"/>
                  </a:lnTo>
                  <a:lnTo>
                    <a:pt x="6" y="356"/>
                  </a:lnTo>
                  <a:lnTo>
                    <a:pt x="7" y="355"/>
                  </a:lnTo>
                  <a:lnTo>
                    <a:pt x="7" y="354"/>
                  </a:lnTo>
                  <a:lnTo>
                    <a:pt x="7" y="352"/>
                  </a:lnTo>
                  <a:lnTo>
                    <a:pt x="7" y="350"/>
                  </a:lnTo>
                  <a:lnTo>
                    <a:pt x="7" y="349"/>
                  </a:lnTo>
                  <a:lnTo>
                    <a:pt x="8" y="347"/>
                  </a:lnTo>
                  <a:lnTo>
                    <a:pt x="9" y="346"/>
                  </a:lnTo>
                  <a:lnTo>
                    <a:pt x="10" y="345"/>
                  </a:lnTo>
                  <a:lnTo>
                    <a:pt x="11" y="345"/>
                  </a:lnTo>
                  <a:lnTo>
                    <a:pt x="12" y="344"/>
                  </a:lnTo>
                  <a:lnTo>
                    <a:pt x="13" y="344"/>
                  </a:lnTo>
                  <a:lnTo>
                    <a:pt x="13" y="343"/>
                  </a:lnTo>
                  <a:lnTo>
                    <a:pt x="14" y="342"/>
                  </a:lnTo>
                  <a:lnTo>
                    <a:pt x="15" y="342"/>
                  </a:lnTo>
                  <a:lnTo>
                    <a:pt x="16" y="341"/>
                  </a:lnTo>
                  <a:lnTo>
                    <a:pt x="17" y="341"/>
                  </a:lnTo>
                  <a:lnTo>
                    <a:pt x="18" y="340"/>
                  </a:lnTo>
                  <a:lnTo>
                    <a:pt x="19" y="339"/>
                  </a:lnTo>
                  <a:lnTo>
                    <a:pt x="20" y="338"/>
                  </a:lnTo>
                  <a:lnTo>
                    <a:pt x="20" y="337"/>
                  </a:lnTo>
                  <a:lnTo>
                    <a:pt x="20" y="336"/>
                  </a:lnTo>
                  <a:lnTo>
                    <a:pt x="21" y="335"/>
                  </a:lnTo>
                  <a:lnTo>
                    <a:pt x="21" y="333"/>
                  </a:lnTo>
                  <a:lnTo>
                    <a:pt x="21" y="331"/>
                  </a:lnTo>
                  <a:lnTo>
                    <a:pt x="21" y="330"/>
                  </a:lnTo>
                  <a:lnTo>
                    <a:pt x="21" y="328"/>
                  </a:lnTo>
                  <a:lnTo>
                    <a:pt x="21" y="326"/>
                  </a:lnTo>
                  <a:lnTo>
                    <a:pt x="21" y="324"/>
                  </a:lnTo>
                  <a:lnTo>
                    <a:pt x="21" y="322"/>
                  </a:lnTo>
                  <a:lnTo>
                    <a:pt x="22" y="320"/>
                  </a:lnTo>
                  <a:lnTo>
                    <a:pt x="23" y="319"/>
                  </a:lnTo>
                  <a:lnTo>
                    <a:pt x="23" y="317"/>
                  </a:lnTo>
                  <a:lnTo>
                    <a:pt x="24" y="316"/>
                  </a:lnTo>
                  <a:lnTo>
                    <a:pt x="25" y="314"/>
                  </a:lnTo>
                  <a:lnTo>
                    <a:pt x="26" y="313"/>
                  </a:lnTo>
                  <a:lnTo>
                    <a:pt x="27" y="312"/>
                  </a:lnTo>
                  <a:lnTo>
                    <a:pt x="28" y="310"/>
                  </a:lnTo>
                  <a:lnTo>
                    <a:pt x="29" y="309"/>
                  </a:lnTo>
                  <a:lnTo>
                    <a:pt x="30" y="308"/>
                  </a:lnTo>
                  <a:lnTo>
                    <a:pt x="31" y="307"/>
                  </a:lnTo>
                  <a:lnTo>
                    <a:pt x="32" y="306"/>
                  </a:lnTo>
                  <a:lnTo>
                    <a:pt x="33" y="305"/>
                  </a:lnTo>
                  <a:lnTo>
                    <a:pt x="34" y="304"/>
                  </a:lnTo>
                  <a:lnTo>
                    <a:pt x="34" y="303"/>
                  </a:lnTo>
                  <a:lnTo>
                    <a:pt x="35" y="303"/>
                  </a:lnTo>
                  <a:lnTo>
                    <a:pt x="36" y="303"/>
                  </a:lnTo>
                  <a:lnTo>
                    <a:pt x="37" y="303"/>
                  </a:lnTo>
                  <a:lnTo>
                    <a:pt x="38" y="303"/>
                  </a:lnTo>
                  <a:lnTo>
                    <a:pt x="39" y="303"/>
                  </a:lnTo>
                  <a:lnTo>
                    <a:pt x="39" y="304"/>
                  </a:lnTo>
                  <a:lnTo>
                    <a:pt x="40" y="304"/>
                  </a:lnTo>
                  <a:lnTo>
                    <a:pt x="41" y="304"/>
                  </a:lnTo>
                  <a:lnTo>
                    <a:pt x="42" y="304"/>
                  </a:lnTo>
                  <a:lnTo>
                    <a:pt x="43" y="304"/>
                  </a:lnTo>
                  <a:lnTo>
                    <a:pt x="44" y="304"/>
                  </a:lnTo>
                  <a:lnTo>
                    <a:pt x="45" y="304"/>
                  </a:lnTo>
                  <a:lnTo>
                    <a:pt x="46" y="304"/>
                  </a:lnTo>
                  <a:lnTo>
                    <a:pt x="47" y="304"/>
                  </a:lnTo>
                  <a:lnTo>
                    <a:pt x="47" y="303"/>
                  </a:lnTo>
                  <a:lnTo>
                    <a:pt x="48" y="302"/>
                  </a:lnTo>
                  <a:lnTo>
                    <a:pt x="48" y="301"/>
                  </a:lnTo>
                  <a:lnTo>
                    <a:pt x="49" y="301"/>
                  </a:lnTo>
                  <a:lnTo>
                    <a:pt x="49" y="300"/>
                  </a:lnTo>
                  <a:lnTo>
                    <a:pt x="49" y="299"/>
                  </a:lnTo>
                  <a:lnTo>
                    <a:pt x="50" y="299"/>
                  </a:lnTo>
                  <a:lnTo>
                    <a:pt x="50" y="298"/>
                  </a:lnTo>
                  <a:lnTo>
                    <a:pt x="50" y="297"/>
                  </a:lnTo>
                  <a:lnTo>
                    <a:pt x="51" y="297"/>
                  </a:lnTo>
                  <a:lnTo>
                    <a:pt x="51" y="296"/>
                  </a:lnTo>
                  <a:lnTo>
                    <a:pt x="51" y="295"/>
                  </a:lnTo>
                  <a:lnTo>
                    <a:pt x="52" y="295"/>
                  </a:lnTo>
                  <a:lnTo>
                    <a:pt x="52" y="294"/>
                  </a:lnTo>
                  <a:lnTo>
                    <a:pt x="52" y="293"/>
                  </a:lnTo>
                  <a:lnTo>
                    <a:pt x="53" y="292"/>
                  </a:lnTo>
                  <a:lnTo>
                    <a:pt x="54" y="291"/>
                  </a:lnTo>
                  <a:lnTo>
                    <a:pt x="55" y="290"/>
                  </a:lnTo>
                  <a:lnTo>
                    <a:pt x="55" y="289"/>
                  </a:lnTo>
                  <a:lnTo>
                    <a:pt x="56" y="288"/>
                  </a:lnTo>
                  <a:lnTo>
                    <a:pt x="56" y="287"/>
                  </a:lnTo>
                  <a:lnTo>
                    <a:pt x="57" y="286"/>
                  </a:lnTo>
                  <a:lnTo>
                    <a:pt x="57" y="285"/>
                  </a:lnTo>
                  <a:lnTo>
                    <a:pt x="58" y="284"/>
                  </a:lnTo>
                  <a:lnTo>
                    <a:pt x="58" y="283"/>
                  </a:lnTo>
                  <a:lnTo>
                    <a:pt x="59" y="282"/>
                  </a:lnTo>
                  <a:lnTo>
                    <a:pt x="60" y="281"/>
                  </a:lnTo>
                  <a:lnTo>
                    <a:pt x="61" y="280"/>
                  </a:lnTo>
                  <a:lnTo>
                    <a:pt x="61" y="279"/>
                  </a:lnTo>
                  <a:lnTo>
                    <a:pt x="62" y="279"/>
                  </a:lnTo>
                  <a:lnTo>
                    <a:pt x="63" y="278"/>
                  </a:lnTo>
                  <a:lnTo>
                    <a:pt x="63" y="277"/>
                  </a:lnTo>
                  <a:lnTo>
                    <a:pt x="64" y="277"/>
                  </a:lnTo>
                  <a:lnTo>
                    <a:pt x="64" y="276"/>
                  </a:lnTo>
                  <a:lnTo>
                    <a:pt x="65" y="276"/>
                  </a:lnTo>
                  <a:lnTo>
                    <a:pt x="66" y="276"/>
                  </a:lnTo>
                  <a:lnTo>
                    <a:pt x="67" y="276"/>
                  </a:lnTo>
                  <a:lnTo>
                    <a:pt x="67" y="277"/>
                  </a:lnTo>
                  <a:lnTo>
                    <a:pt x="68" y="277"/>
                  </a:lnTo>
                  <a:lnTo>
                    <a:pt x="69" y="277"/>
                  </a:lnTo>
                  <a:lnTo>
                    <a:pt x="70" y="278"/>
                  </a:lnTo>
                  <a:lnTo>
                    <a:pt x="71" y="279"/>
                  </a:lnTo>
                  <a:lnTo>
                    <a:pt x="72" y="279"/>
                  </a:lnTo>
                  <a:lnTo>
                    <a:pt x="73" y="279"/>
                  </a:lnTo>
                  <a:lnTo>
                    <a:pt x="74" y="279"/>
                  </a:lnTo>
                  <a:lnTo>
                    <a:pt x="75" y="279"/>
                  </a:lnTo>
                  <a:lnTo>
                    <a:pt x="76" y="279"/>
                  </a:lnTo>
                  <a:lnTo>
                    <a:pt x="77" y="279"/>
                  </a:lnTo>
                  <a:lnTo>
                    <a:pt x="78" y="277"/>
                  </a:lnTo>
                  <a:lnTo>
                    <a:pt x="78" y="276"/>
                  </a:lnTo>
                  <a:lnTo>
                    <a:pt x="78" y="275"/>
                  </a:lnTo>
                  <a:lnTo>
                    <a:pt x="78" y="274"/>
                  </a:lnTo>
                  <a:lnTo>
                    <a:pt x="78" y="273"/>
                  </a:lnTo>
                  <a:lnTo>
                    <a:pt x="78" y="272"/>
                  </a:lnTo>
                  <a:lnTo>
                    <a:pt x="79" y="271"/>
                  </a:lnTo>
                  <a:lnTo>
                    <a:pt x="80" y="270"/>
                  </a:lnTo>
                  <a:lnTo>
                    <a:pt x="80" y="269"/>
                  </a:lnTo>
                  <a:lnTo>
                    <a:pt x="81" y="268"/>
                  </a:lnTo>
                  <a:lnTo>
                    <a:pt x="82" y="267"/>
                  </a:lnTo>
                  <a:lnTo>
                    <a:pt x="83" y="266"/>
                  </a:lnTo>
                  <a:lnTo>
                    <a:pt x="84" y="266"/>
                  </a:lnTo>
                  <a:lnTo>
                    <a:pt x="84" y="265"/>
                  </a:lnTo>
                  <a:lnTo>
                    <a:pt x="85" y="264"/>
                  </a:lnTo>
                  <a:lnTo>
                    <a:pt x="96" y="262"/>
                  </a:lnTo>
                  <a:lnTo>
                    <a:pt x="92" y="249"/>
                  </a:lnTo>
                  <a:lnTo>
                    <a:pt x="92" y="248"/>
                  </a:lnTo>
                  <a:lnTo>
                    <a:pt x="91" y="247"/>
                  </a:lnTo>
                  <a:lnTo>
                    <a:pt x="91" y="246"/>
                  </a:lnTo>
                  <a:lnTo>
                    <a:pt x="92" y="246"/>
                  </a:lnTo>
                  <a:lnTo>
                    <a:pt x="92" y="245"/>
                  </a:lnTo>
                  <a:lnTo>
                    <a:pt x="97" y="241"/>
                  </a:lnTo>
                  <a:lnTo>
                    <a:pt x="98" y="239"/>
                  </a:lnTo>
                  <a:lnTo>
                    <a:pt x="98" y="237"/>
                  </a:lnTo>
                  <a:lnTo>
                    <a:pt x="100" y="235"/>
                  </a:lnTo>
                  <a:lnTo>
                    <a:pt x="101" y="232"/>
                  </a:lnTo>
                  <a:lnTo>
                    <a:pt x="102" y="231"/>
                  </a:lnTo>
                  <a:lnTo>
                    <a:pt x="102" y="229"/>
                  </a:lnTo>
                  <a:lnTo>
                    <a:pt x="103" y="227"/>
                  </a:lnTo>
                  <a:lnTo>
                    <a:pt x="104" y="225"/>
                  </a:lnTo>
                  <a:lnTo>
                    <a:pt x="105" y="223"/>
                  </a:lnTo>
                  <a:lnTo>
                    <a:pt x="106" y="221"/>
                  </a:lnTo>
                  <a:lnTo>
                    <a:pt x="106" y="219"/>
                  </a:lnTo>
                  <a:lnTo>
                    <a:pt x="107" y="217"/>
                  </a:lnTo>
                  <a:lnTo>
                    <a:pt x="107" y="216"/>
                  </a:lnTo>
                  <a:lnTo>
                    <a:pt x="107" y="214"/>
                  </a:lnTo>
                  <a:lnTo>
                    <a:pt x="108" y="213"/>
                  </a:lnTo>
                  <a:lnTo>
                    <a:pt x="108" y="211"/>
                  </a:lnTo>
                  <a:lnTo>
                    <a:pt x="107" y="210"/>
                  </a:lnTo>
                  <a:lnTo>
                    <a:pt x="107" y="209"/>
                  </a:lnTo>
                  <a:lnTo>
                    <a:pt x="107" y="208"/>
                  </a:lnTo>
                  <a:lnTo>
                    <a:pt x="107" y="207"/>
                  </a:lnTo>
                  <a:lnTo>
                    <a:pt x="106" y="184"/>
                  </a:lnTo>
                  <a:lnTo>
                    <a:pt x="106" y="183"/>
                  </a:lnTo>
                  <a:lnTo>
                    <a:pt x="106" y="182"/>
                  </a:lnTo>
                  <a:lnTo>
                    <a:pt x="106" y="181"/>
                  </a:lnTo>
                  <a:lnTo>
                    <a:pt x="106" y="180"/>
                  </a:lnTo>
                  <a:lnTo>
                    <a:pt x="106" y="179"/>
                  </a:lnTo>
                  <a:lnTo>
                    <a:pt x="105" y="168"/>
                  </a:lnTo>
                  <a:lnTo>
                    <a:pt x="105" y="167"/>
                  </a:lnTo>
                  <a:lnTo>
                    <a:pt x="105" y="166"/>
                  </a:lnTo>
                  <a:lnTo>
                    <a:pt x="105" y="165"/>
                  </a:lnTo>
                  <a:lnTo>
                    <a:pt x="104" y="156"/>
                  </a:lnTo>
                  <a:lnTo>
                    <a:pt x="104" y="146"/>
                  </a:lnTo>
                  <a:lnTo>
                    <a:pt x="104" y="145"/>
                  </a:lnTo>
                  <a:lnTo>
                    <a:pt x="104" y="144"/>
                  </a:lnTo>
                  <a:lnTo>
                    <a:pt x="104" y="143"/>
                  </a:lnTo>
                  <a:lnTo>
                    <a:pt x="104" y="142"/>
                  </a:lnTo>
                  <a:lnTo>
                    <a:pt x="104" y="141"/>
                  </a:lnTo>
                  <a:lnTo>
                    <a:pt x="107" y="133"/>
                  </a:lnTo>
                  <a:lnTo>
                    <a:pt x="107" y="132"/>
                  </a:lnTo>
                  <a:lnTo>
                    <a:pt x="107" y="131"/>
                  </a:lnTo>
                  <a:lnTo>
                    <a:pt x="107" y="130"/>
                  </a:lnTo>
                  <a:lnTo>
                    <a:pt x="106" y="130"/>
                  </a:lnTo>
                  <a:lnTo>
                    <a:pt x="101" y="127"/>
                  </a:lnTo>
                  <a:lnTo>
                    <a:pt x="100" y="127"/>
                  </a:lnTo>
                  <a:lnTo>
                    <a:pt x="99" y="126"/>
                  </a:lnTo>
                  <a:lnTo>
                    <a:pt x="98" y="126"/>
                  </a:lnTo>
                  <a:lnTo>
                    <a:pt x="98" y="127"/>
                  </a:lnTo>
                  <a:lnTo>
                    <a:pt x="97" y="127"/>
                  </a:lnTo>
                  <a:lnTo>
                    <a:pt x="96" y="128"/>
                  </a:lnTo>
                  <a:lnTo>
                    <a:pt x="96" y="129"/>
                  </a:lnTo>
                  <a:lnTo>
                    <a:pt x="95" y="130"/>
                  </a:lnTo>
                  <a:lnTo>
                    <a:pt x="95" y="131"/>
                  </a:lnTo>
                  <a:lnTo>
                    <a:pt x="95" y="132"/>
                  </a:lnTo>
                  <a:lnTo>
                    <a:pt x="94" y="133"/>
                  </a:lnTo>
                  <a:lnTo>
                    <a:pt x="94" y="134"/>
                  </a:lnTo>
                  <a:lnTo>
                    <a:pt x="92" y="134"/>
                  </a:lnTo>
                  <a:lnTo>
                    <a:pt x="91" y="134"/>
                  </a:lnTo>
                  <a:lnTo>
                    <a:pt x="90" y="134"/>
                  </a:lnTo>
                  <a:lnTo>
                    <a:pt x="89" y="134"/>
                  </a:lnTo>
                  <a:lnTo>
                    <a:pt x="88" y="134"/>
                  </a:lnTo>
                  <a:lnTo>
                    <a:pt x="87" y="133"/>
                  </a:lnTo>
                  <a:lnTo>
                    <a:pt x="86" y="133"/>
                  </a:lnTo>
                  <a:lnTo>
                    <a:pt x="84" y="133"/>
                  </a:lnTo>
                  <a:lnTo>
                    <a:pt x="83" y="132"/>
                  </a:lnTo>
                  <a:lnTo>
                    <a:pt x="82" y="132"/>
                  </a:lnTo>
                  <a:lnTo>
                    <a:pt x="81" y="131"/>
                  </a:lnTo>
                  <a:lnTo>
                    <a:pt x="80" y="130"/>
                  </a:lnTo>
                  <a:lnTo>
                    <a:pt x="79" y="130"/>
                  </a:lnTo>
                  <a:lnTo>
                    <a:pt x="79" y="129"/>
                  </a:lnTo>
                  <a:lnTo>
                    <a:pt x="78" y="128"/>
                  </a:lnTo>
                  <a:lnTo>
                    <a:pt x="77" y="127"/>
                  </a:lnTo>
                  <a:lnTo>
                    <a:pt x="77" y="126"/>
                  </a:lnTo>
                  <a:lnTo>
                    <a:pt x="76" y="125"/>
                  </a:lnTo>
                  <a:lnTo>
                    <a:pt x="76" y="124"/>
                  </a:lnTo>
                  <a:lnTo>
                    <a:pt x="75" y="123"/>
                  </a:lnTo>
                  <a:lnTo>
                    <a:pt x="75" y="121"/>
                  </a:lnTo>
                  <a:lnTo>
                    <a:pt x="74" y="120"/>
                  </a:lnTo>
                  <a:lnTo>
                    <a:pt x="74" y="119"/>
                  </a:lnTo>
                  <a:lnTo>
                    <a:pt x="74" y="118"/>
                  </a:lnTo>
                  <a:lnTo>
                    <a:pt x="73" y="116"/>
                  </a:lnTo>
                  <a:lnTo>
                    <a:pt x="73" y="112"/>
                  </a:lnTo>
                  <a:lnTo>
                    <a:pt x="72" y="109"/>
                  </a:lnTo>
                  <a:lnTo>
                    <a:pt x="72" y="106"/>
                  </a:lnTo>
                  <a:lnTo>
                    <a:pt x="71" y="103"/>
                  </a:lnTo>
                  <a:lnTo>
                    <a:pt x="71" y="98"/>
                  </a:lnTo>
                  <a:lnTo>
                    <a:pt x="69" y="92"/>
                  </a:lnTo>
                  <a:lnTo>
                    <a:pt x="69" y="85"/>
                  </a:lnTo>
                  <a:lnTo>
                    <a:pt x="65" y="80"/>
                  </a:lnTo>
                  <a:lnTo>
                    <a:pt x="77" y="70"/>
                  </a:lnTo>
                  <a:lnTo>
                    <a:pt x="80" y="69"/>
                  </a:lnTo>
                  <a:lnTo>
                    <a:pt x="80" y="66"/>
                  </a:lnTo>
                  <a:lnTo>
                    <a:pt x="77" y="62"/>
                  </a:lnTo>
                  <a:lnTo>
                    <a:pt x="79" y="60"/>
                  </a:lnTo>
                  <a:lnTo>
                    <a:pt x="84" y="58"/>
                  </a:lnTo>
                  <a:lnTo>
                    <a:pt x="88" y="59"/>
                  </a:lnTo>
                  <a:lnTo>
                    <a:pt x="88" y="60"/>
                  </a:lnTo>
                  <a:lnTo>
                    <a:pt x="91" y="63"/>
                  </a:lnTo>
                  <a:lnTo>
                    <a:pt x="91" y="75"/>
                  </a:lnTo>
                  <a:lnTo>
                    <a:pt x="94" y="78"/>
                  </a:lnTo>
                  <a:lnTo>
                    <a:pt x="98" y="78"/>
                  </a:lnTo>
                  <a:lnTo>
                    <a:pt x="99" y="77"/>
                  </a:lnTo>
                  <a:lnTo>
                    <a:pt x="102" y="77"/>
                  </a:lnTo>
                  <a:lnTo>
                    <a:pt x="103" y="75"/>
                  </a:lnTo>
                  <a:lnTo>
                    <a:pt x="113" y="75"/>
                  </a:lnTo>
                  <a:lnTo>
                    <a:pt x="108" y="66"/>
                  </a:lnTo>
                  <a:lnTo>
                    <a:pt x="107" y="65"/>
                  </a:lnTo>
                  <a:lnTo>
                    <a:pt x="106" y="57"/>
                  </a:lnTo>
                  <a:lnTo>
                    <a:pt x="105" y="56"/>
                  </a:lnTo>
                  <a:lnTo>
                    <a:pt x="105" y="33"/>
                  </a:lnTo>
                  <a:lnTo>
                    <a:pt x="106" y="31"/>
                  </a:lnTo>
                  <a:lnTo>
                    <a:pt x="106" y="24"/>
                  </a:lnTo>
                  <a:lnTo>
                    <a:pt x="107" y="24"/>
                  </a:lnTo>
                  <a:lnTo>
                    <a:pt x="109" y="19"/>
                  </a:lnTo>
                  <a:lnTo>
                    <a:pt x="111" y="19"/>
                  </a:lnTo>
                  <a:lnTo>
                    <a:pt x="113" y="18"/>
                  </a:lnTo>
                  <a:lnTo>
                    <a:pt x="116" y="22"/>
                  </a:lnTo>
                  <a:lnTo>
                    <a:pt x="116" y="26"/>
                  </a:lnTo>
                  <a:lnTo>
                    <a:pt x="117" y="27"/>
                  </a:lnTo>
                  <a:lnTo>
                    <a:pt x="117" y="30"/>
                  </a:lnTo>
                  <a:lnTo>
                    <a:pt x="120" y="35"/>
                  </a:lnTo>
                  <a:lnTo>
                    <a:pt x="125" y="35"/>
                  </a:lnTo>
                  <a:lnTo>
                    <a:pt x="129" y="28"/>
                  </a:lnTo>
                  <a:lnTo>
                    <a:pt x="126" y="20"/>
                  </a:lnTo>
                  <a:lnTo>
                    <a:pt x="132" y="12"/>
                  </a:lnTo>
                  <a:lnTo>
                    <a:pt x="131" y="6"/>
                  </a:lnTo>
                  <a:lnTo>
                    <a:pt x="130" y="5"/>
                  </a:lnTo>
                  <a:lnTo>
                    <a:pt x="132" y="2"/>
                  </a:lnTo>
                  <a:lnTo>
                    <a:pt x="135" y="2"/>
                  </a:lnTo>
                  <a:lnTo>
                    <a:pt x="136" y="0"/>
                  </a:lnTo>
                  <a:lnTo>
                    <a:pt x="142" y="0"/>
                  </a:lnTo>
                  <a:lnTo>
                    <a:pt x="141" y="28"/>
                  </a:lnTo>
                  <a:lnTo>
                    <a:pt x="140" y="30"/>
                  </a:lnTo>
                  <a:lnTo>
                    <a:pt x="139" y="45"/>
                  </a:lnTo>
                  <a:lnTo>
                    <a:pt x="140" y="46"/>
                  </a:lnTo>
                  <a:lnTo>
                    <a:pt x="141" y="65"/>
                  </a:lnTo>
                  <a:lnTo>
                    <a:pt x="142" y="66"/>
                  </a:lnTo>
                  <a:lnTo>
                    <a:pt x="143" y="68"/>
                  </a:lnTo>
                  <a:lnTo>
                    <a:pt x="144" y="69"/>
                  </a:lnTo>
                  <a:lnTo>
                    <a:pt x="144" y="71"/>
                  </a:lnTo>
                  <a:lnTo>
                    <a:pt x="149" y="79"/>
                  </a:lnTo>
                  <a:lnTo>
                    <a:pt x="150" y="79"/>
                  </a:lnTo>
                  <a:lnTo>
                    <a:pt x="150" y="82"/>
                  </a:lnTo>
                  <a:lnTo>
                    <a:pt x="152" y="83"/>
                  </a:lnTo>
                  <a:lnTo>
                    <a:pt x="154" y="83"/>
                  </a:lnTo>
                  <a:lnTo>
                    <a:pt x="156" y="80"/>
                  </a:lnTo>
                  <a:lnTo>
                    <a:pt x="155" y="77"/>
                  </a:lnTo>
                  <a:lnTo>
                    <a:pt x="157" y="74"/>
                  </a:lnTo>
                  <a:lnTo>
                    <a:pt x="155" y="59"/>
                  </a:lnTo>
                  <a:lnTo>
                    <a:pt x="162" y="53"/>
                  </a:lnTo>
                  <a:lnTo>
                    <a:pt x="167" y="51"/>
                  </a:lnTo>
                  <a:lnTo>
                    <a:pt x="169" y="47"/>
                  </a:lnTo>
                  <a:lnTo>
                    <a:pt x="171" y="42"/>
                  </a:lnTo>
                  <a:lnTo>
                    <a:pt x="178" y="35"/>
                  </a:lnTo>
                  <a:lnTo>
                    <a:pt x="180" y="38"/>
                  </a:lnTo>
                  <a:lnTo>
                    <a:pt x="186" y="48"/>
                  </a:lnTo>
                  <a:lnTo>
                    <a:pt x="189" y="51"/>
                  </a:lnTo>
                  <a:lnTo>
                    <a:pt x="191" y="55"/>
                  </a:lnTo>
                  <a:lnTo>
                    <a:pt x="204" y="69"/>
                  </a:lnTo>
                  <a:lnTo>
                    <a:pt x="205" y="73"/>
                  </a:lnTo>
                  <a:lnTo>
                    <a:pt x="208" y="77"/>
                  </a:lnTo>
                  <a:lnTo>
                    <a:pt x="208" y="81"/>
                  </a:lnTo>
                  <a:lnTo>
                    <a:pt x="201" y="84"/>
                  </a:lnTo>
                  <a:lnTo>
                    <a:pt x="200" y="87"/>
                  </a:lnTo>
                  <a:lnTo>
                    <a:pt x="200" y="95"/>
                  </a:lnTo>
                  <a:lnTo>
                    <a:pt x="203" y="98"/>
                  </a:lnTo>
                  <a:lnTo>
                    <a:pt x="208" y="107"/>
                  </a:lnTo>
                  <a:lnTo>
                    <a:pt x="216" y="112"/>
                  </a:lnTo>
                  <a:lnTo>
                    <a:pt x="217" y="120"/>
                  </a:lnTo>
                  <a:lnTo>
                    <a:pt x="227" y="120"/>
                  </a:lnTo>
                  <a:lnTo>
                    <a:pt x="231" y="120"/>
                  </a:lnTo>
                  <a:lnTo>
                    <a:pt x="237" y="111"/>
                  </a:lnTo>
                  <a:lnTo>
                    <a:pt x="240" y="111"/>
                  </a:lnTo>
                  <a:lnTo>
                    <a:pt x="240" y="112"/>
                  </a:lnTo>
                  <a:lnTo>
                    <a:pt x="248" y="112"/>
                  </a:lnTo>
                  <a:lnTo>
                    <a:pt x="251" y="107"/>
                  </a:lnTo>
                  <a:lnTo>
                    <a:pt x="252" y="108"/>
                  </a:lnTo>
                  <a:lnTo>
                    <a:pt x="254" y="112"/>
                  </a:lnTo>
                  <a:lnTo>
                    <a:pt x="256" y="114"/>
                  </a:lnTo>
                  <a:lnTo>
                    <a:pt x="255" y="116"/>
                  </a:lnTo>
                  <a:lnTo>
                    <a:pt x="257" y="119"/>
                  </a:lnTo>
                  <a:lnTo>
                    <a:pt x="257" y="121"/>
                  </a:lnTo>
                  <a:lnTo>
                    <a:pt x="259" y="122"/>
                  </a:lnTo>
                  <a:lnTo>
                    <a:pt x="258" y="123"/>
                  </a:lnTo>
                  <a:lnTo>
                    <a:pt x="261" y="125"/>
                  </a:lnTo>
                  <a:lnTo>
                    <a:pt x="260" y="126"/>
                  </a:lnTo>
                  <a:lnTo>
                    <a:pt x="262" y="129"/>
                  </a:lnTo>
                  <a:lnTo>
                    <a:pt x="261" y="130"/>
                  </a:lnTo>
                  <a:lnTo>
                    <a:pt x="265" y="135"/>
                  </a:lnTo>
                  <a:lnTo>
                    <a:pt x="265" y="138"/>
                  </a:lnTo>
                  <a:lnTo>
                    <a:pt x="268" y="145"/>
                  </a:lnTo>
                  <a:lnTo>
                    <a:pt x="270" y="146"/>
                  </a:lnTo>
                  <a:lnTo>
                    <a:pt x="269" y="148"/>
                  </a:lnTo>
                  <a:lnTo>
                    <a:pt x="271" y="150"/>
                  </a:lnTo>
                  <a:lnTo>
                    <a:pt x="271" y="153"/>
                  </a:lnTo>
                  <a:lnTo>
                    <a:pt x="274" y="156"/>
                  </a:lnTo>
                  <a:lnTo>
                    <a:pt x="274" y="160"/>
                  </a:lnTo>
                  <a:lnTo>
                    <a:pt x="277" y="163"/>
                  </a:lnTo>
                  <a:lnTo>
                    <a:pt x="281" y="163"/>
                  </a:lnTo>
                  <a:lnTo>
                    <a:pt x="283" y="166"/>
                  </a:lnTo>
                  <a:lnTo>
                    <a:pt x="284" y="179"/>
                  </a:lnTo>
                  <a:lnTo>
                    <a:pt x="286" y="181"/>
                  </a:lnTo>
                  <a:lnTo>
                    <a:pt x="288" y="184"/>
                  </a:lnTo>
                  <a:lnTo>
                    <a:pt x="292" y="188"/>
                  </a:lnTo>
                  <a:lnTo>
                    <a:pt x="298" y="195"/>
                  </a:lnTo>
                  <a:lnTo>
                    <a:pt x="300" y="204"/>
                  </a:lnTo>
                  <a:lnTo>
                    <a:pt x="303" y="204"/>
                  </a:lnTo>
                  <a:lnTo>
                    <a:pt x="307" y="202"/>
                  </a:lnTo>
                  <a:lnTo>
                    <a:pt x="308" y="205"/>
                  </a:lnTo>
                  <a:lnTo>
                    <a:pt x="305" y="208"/>
                  </a:lnTo>
                  <a:lnTo>
                    <a:pt x="305" y="211"/>
                  </a:lnTo>
                  <a:lnTo>
                    <a:pt x="304" y="211"/>
                  </a:lnTo>
                  <a:lnTo>
                    <a:pt x="303" y="216"/>
                  </a:lnTo>
                  <a:lnTo>
                    <a:pt x="302" y="218"/>
                  </a:lnTo>
                  <a:lnTo>
                    <a:pt x="302" y="221"/>
                  </a:lnTo>
                  <a:lnTo>
                    <a:pt x="305" y="225"/>
                  </a:lnTo>
                  <a:lnTo>
                    <a:pt x="315" y="229"/>
                  </a:lnTo>
                  <a:lnTo>
                    <a:pt x="315" y="234"/>
                  </a:lnTo>
                  <a:lnTo>
                    <a:pt x="316" y="235"/>
                  </a:lnTo>
                  <a:lnTo>
                    <a:pt x="317" y="244"/>
                  </a:lnTo>
                  <a:lnTo>
                    <a:pt x="318" y="246"/>
                  </a:lnTo>
                  <a:lnTo>
                    <a:pt x="324" y="248"/>
                  </a:lnTo>
                  <a:lnTo>
                    <a:pt x="326" y="250"/>
                  </a:lnTo>
                  <a:lnTo>
                    <a:pt x="327" y="252"/>
                  </a:lnTo>
                  <a:lnTo>
                    <a:pt x="328" y="252"/>
                  </a:lnTo>
                  <a:lnTo>
                    <a:pt x="330" y="257"/>
                  </a:lnTo>
                  <a:lnTo>
                    <a:pt x="332" y="258"/>
                  </a:lnTo>
                  <a:lnTo>
                    <a:pt x="334" y="258"/>
                  </a:lnTo>
                  <a:lnTo>
                    <a:pt x="341" y="254"/>
                  </a:lnTo>
                  <a:lnTo>
                    <a:pt x="344" y="256"/>
                  </a:lnTo>
                  <a:lnTo>
                    <a:pt x="353" y="257"/>
                  </a:lnTo>
                  <a:lnTo>
                    <a:pt x="358" y="253"/>
                  </a:lnTo>
                  <a:lnTo>
                    <a:pt x="365" y="244"/>
                  </a:lnTo>
                  <a:lnTo>
                    <a:pt x="369" y="243"/>
                  </a:lnTo>
                  <a:lnTo>
                    <a:pt x="378" y="236"/>
                  </a:lnTo>
                  <a:lnTo>
                    <a:pt x="380" y="235"/>
                  </a:lnTo>
                  <a:lnTo>
                    <a:pt x="381" y="234"/>
                  </a:lnTo>
                  <a:lnTo>
                    <a:pt x="385" y="235"/>
                  </a:lnTo>
                  <a:lnTo>
                    <a:pt x="389" y="240"/>
                  </a:lnTo>
                  <a:lnTo>
                    <a:pt x="390" y="245"/>
                  </a:lnTo>
                  <a:lnTo>
                    <a:pt x="388" y="245"/>
                  </a:lnTo>
                  <a:lnTo>
                    <a:pt x="388" y="249"/>
                  </a:lnTo>
                  <a:lnTo>
                    <a:pt x="390" y="250"/>
                  </a:lnTo>
                  <a:lnTo>
                    <a:pt x="391" y="248"/>
                  </a:lnTo>
                  <a:lnTo>
                    <a:pt x="394" y="248"/>
                  </a:lnTo>
                  <a:lnTo>
                    <a:pt x="397" y="242"/>
                  </a:lnTo>
                  <a:lnTo>
                    <a:pt x="399" y="239"/>
                  </a:lnTo>
                  <a:lnTo>
                    <a:pt x="406" y="235"/>
                  </a:lnTo>
                  <a:lnTo>
                    <a:pt x="413" y="236"/>
                  </a:lnTo>
                  <a:lnTo>
                    <a:pt x="414" y="234"/>
                  </a:lnTo>
                  <a:lnTo>
                    <a:pt x="413" y="226"/>
                  </a:lnTo>
                  <a:lnTo>
                    <a:pt x="417" y="222"/>
                  </a:lnTo>
                  <a:lnTo>
                    <a:pt x="415" y="203"/>
                  </a:lnTo>
                  <a:lnTo>
                    <a:pt x="413" y="202"/>
                  </a:lnTo>
                  <a:lnTo>
                    <a:pt x="413" y="199"/>
                  </a:lnTo>
                  <a:lnTo>
                    <a:pt x="412" y="197"/>
                  </a:lnTo>
                  <a:lnTo>
                    <a:pt x="412" y="194"/>
                  </a:lnTo>
                  <a:lnTo>
                    <a:pt x="410" y="192"/>
                  </a:lnTo>
                  <a:lnTo>
                    <a:pt x="410" y="188"/>
                  </a:lnTo>
                  <a:lnTo>
                    <a:pt x="409" y="187"/>
                  </a:lnTo>
                  <a:lnTo>
                    <a:pt x="408" y="173"/>
                  </a:lnTo>
                  <a:lnTo>
                    <a:pt x="409" y="171"/>
                  </a:lnTo>
                  <a:lnTo>
                    <a:pt x="408" y="159"/>
                  </a:lnTo>
                  <a:lnTo>
                    <a:pt x="410" y="157"/>
                  </a:lnTo>
                  <a:lnTo>
                    <a:pt x="410" y="155"/>
                  </a:lnTo>
                  <a:lnTo>
                    <a:pt x="415" y="149"/>
                  </a:lnTo>
                  <a:lnTo>
                    <a:pt x="418" y="151"/>
                  </a:lnTo>
                  <a:lnTo>
                    <a:pt x="424" y="150"/>
                  </a:lnTo>
                  <a:lnTo>
                    <a:pt x="429" y="144"/>
                  </a:lnTo>
                  <a:lnTo>
                    <a:pt x="428" y="143"/>
                  </a:lnTo>
                  <a:lnTo>
                    <a:pt x="435" y="135"/>
                  </a:lnTo>
                  <a:lnTo>
                    <a:pt x="437" y="135"/>
                  </a:lnTo>
                  <a:lnTo>
                    <a:pt x="443" y="128"/>
                  </a:lnTo>
                  <a:lnTo>
                    <a:pt x="446" y="126"/>
                  </a:lnTo>
                  <a:lnTo>
                    <a:pt x="449" y="122"/>
                  </a:lnTo>
                  <a:lnTo>
                    <a:pt x="451" y="122"/>
                  </a:lnTo>
                  <a:lnTo>
                    <a:pt x="454" y="116"/>
                  </a:lnTo>
                  <a:lnTo>
                    <a:pt x="455" y="104"/>
                  </a:lnTo>
                  <a:lnTo>
                    <a:pt x="449" y="99"/>
                  </a:lnTo>
                  <a:lnTo>
                    <a:pt x="449" y="94"/>
                  </a:lnTo>
                  <a:lnTo>
                    <a:pt x="451" y="89"/>
                  </a:lnTo>
                  <a:lnTo>
                    <a:pt x="453" y="89"/>
                  </a:lnTo>
                  <a:lnTo>
                    <a:pt x="462" y="80"/>
                  </a:lnTo>
                  <a:lnTo>
                    <a:pt x="466" y="81"/>
                  </a:lnTo>
                  <a:lnTo>
                    <a:pt x="469" y="87"/>
                  </a:lnTo>
                  <a:lnTo>
                    <a:pt x="474" y="84"/>
                  </a:lnTo>
                  <a:lnTo>
                    <a:pt x="474" y="83"/>
                  </a:lnTo>
                  <a:lnTo>
                    <a:pt x="479" y="77"/>
                  </a:lnTo>
                  <a:lnTo>
                    <a:pt x="479" y="75"/>
                  </a:lnTo>
                  <a:lnTo>
                    <a:pt x="481" y="72"/>
                  </a:lnTo>
                  <a:lnTo>
                    <a:pt x="474" y="65"/>
                  </a:lnTo>
                  <a:lnTo>
                    <a:pt x="472" y="60"/>
                  </a:lnTo>
                  <a:lnTo>
                    <a:pt x="478" y="51"/>
                  </a:lnTo>
                  <a:lnTo>
                    <a:pt x="481" y="48"/>
                  </a:lnTo>
                  <a:lnTo>
                    <a:pt x="486" y="51"/>
                  </a:lnTo>
                  <a:lnTo>
                    <a:pt x="510" y="49"/>
                  </a:lnTo>
                  <a:lnTo>
                    <a:pt x="514" y="52"/>
                  </a:lnTo>
                  <a:lnTo>
                    <a:pt x="517" y="56"/>
                  </a:lnTo>
                  <a:lnTo>
                    <a:pt x="508" y="65"/>
                  </a:lnTo>
                  <a:lnTo>
                    <a:pt x="509" y="77"/>
                  </a:lnTo>
                  <a:lnTo>
                    <a:pt x="510" y="78"/>
                  </a:lnTo>
                  <a:lnTo>
                    <a:pt x="514" y="76"/>
                  </a:lnTo>
                  <a:lnTo>
                    <a:pt x="518" y="79"/>
                  </a:lnTo>
                  <a:lnTo>
                    <a:pt x="521" y="84"/>
                  </a:lnTo>
                  <a:lnTo>
                    <a:pt x="522" y="97"/>
                  </a:lnTo>
                  <a:lnTo>
                    <a:pt x="519" y="100"/>
                  </a:lnTo>
                  <a:lnTo>
                    <a:pt x="519" y="101"/>
                  </a:lnTo>
                  <a:lnTo>
                    <a:pt x="515" y="105"/>
                  </a:lnTo>
                  <a:lnTo>
                    <a:pt x="517" y="106"/>
                  </a:lnTo>
                  <a:lnTo>
                    <a:pt x="517" y="110"/>
                  </a:lnTo>
                  <a:lnTo>
                    <a:pt x="521" y="114"/>
                  </a:lnTo>
                  <a:lnTo>
                    <a:pt x="525" y="114"/>
                  </a:lnTo>
                  <a:lnTo>
                    <a:pt x="527" y="115"/>
                  </a:lnTo>
                  <a:lnTo>
                    <a:pt x="529" y="115"/>
                  </a:lnTo>
                  <a:lnTo>
                    <a:pt x="531" y="116"/>
                  </a:lnTo>
                  <a:lnTo>
                    <a:pt x="536" y="117"/>
                  </a:lnTo>
                  <a:lnTo>
                    <a:pt x="541" y="114"/>
                  </a:lnTo>
                  <a:lnTo>
                    <a:pt x="546" y="114"/>
                  </a:lnTo>
                  <a:lnTo>
                    <a:pt x="546" y="113"/>
                  </a:lnTo>
                  <a:lnTo>
                    <a:pt x="549" y="113"/>
                  </a:lnTo>
                  <a:lnTo>
                    <a:pt x="550" y="111"/>
                  </a:lnTo>
                  <a:lnTo>
                    <a:pt x="553" y="110"/>
                  </a:lnTo>
                  <a:lnTo>
                    <a:pt x="553" y="109"/>
                  </a:lnTo>
                  <a:lnTo>
                    <a:pt x="556" y="105"/>
                  </a:lnTo>
                  <a:lnTo>
                    <a:pt x="560" y="97"/>
                  </a:lnTo>
                  <a:lnTo>
                    <a:pt x="563" y="96"/>
                  </a:lnTo>
                  <a:lnTo>
                    <a:pt x="568" y="93"/>
                  </a:lnTo>
                  <a:lnTo>
                    <a:pt x="572" y="94"/>
                  </a:lnTo>
                  <a:lnTo>
                    <a:pt x="574" y="96"/>
                  </a:lnTo>
                  <a:lnTo>
                    <a:pt x="575" y="99"/>
                  </a:lnTo>
                  <a:lnTo>
                    <a:pt x="581" y="102"/>
                  </a:lnTo>
                  <a:lnTo>
                    <a:pt x="580" y="126"/>
                  </a:lnTo>
                  <a:lnTo>
                    <a:pt x="582" y="127"/>
                  </a:lnTo>
                  <a:lnTo>
                    <a:pt x="583" y="130"/>
                  </a:lnTo>
                  <a:lnTo>
                    <a:pt x="584" y="137"/>
                  </a:lnTo>
                  <a:lnTo>
                    <a:pt x="580" y="144"/>
                  </a:lnTo>
                  <a:lnTo>
                    <a:pt x="580" y="146"/>
                  </a:lnTo>
                  <a:lnTo>
                    <a:pt x="574" y="155"/>
                  </a:lnTo>
                  <a:lnTo>
                    <a:pt x="569" y="157"/>
                  </a:lnTo>
                  <a:lnTo>
                    <a:pt x="563" y="158"/>
                  </a:lnTo>
                  <a:lnTo>
                    <a:pt x="561" y="159"/>
                  </a:lnTo>
                  <a:lnTo>
                    <a:pt x="557" y="159"/>
                  </a:lnTo>
                  <a:lnTo>
                    <a:pt x="551" y="164"/>
                  </a:lnTo>
                  <a:lnTo>
                    <a:pt x="530" y="164"/>
                  </a:lnTo>
                  <a:lnTo>
                    <a:pt x="522" y="157"/>
                  </a:lnTo>
                  <a:lnTo>
                    <a:pt x="519" y="156"/>
                  </a:lnTo>
                  <a:lnTo>
                    <a:pt x="517" y="153"/>
                  </a:lnTo>
                  <a:lnTo>
                    <a:pt x="512" y="154"/>
                  </a:lnTo>
                  <a:lnTo>
                    <a:pt x="505" y="166"/>
                  </a:lnTo>
                  <a:lnTo>
                    <a:pt x="502" y="166"/>
                  </a:lnTo>
                  <a:lnTo>
                    <a:pt x="493" y="160"/>
                  </a:lnTo>
                  <a:lnTo>
                    <a:pt x="492" y="160"/>
                  </a:lnTo>
                  <a:lnTo>
                    <a:pt x="488" y="155"/>
                  </a:lnTo>
                  <a:lnTo>
                    <a:pt x="483" y="156"/>
                  </a:lnTo>
                  <a:lnTo>
                    <a:pt x="482" y="165"/>
                  </a:lnTo>
                  <a:lnTo>
                    <a:pt x="476" y="168"/>
                  </a:lnTo>
                  <a:lnTo>
                    <a:pt x="474" y="171"/>
                  </a:lnTo>
                  <a:lnTo>
                    <a:pt x="470" y="172"/>
                  </a:lnTo>
                  <a:lnTo>
                    <a:pt x="461" y="180"/>
                  </a:lnTo>
                  <a:lnTo>
                    <a:pt x="463" y="182"/>
                  </a:lnTo>
                  <a:lnTo>
                    <a:pt x="468" y="184"/>
                  </a:lnTo>
                  <a:lnTo>
                    <a:pt x="473" y="191"/>
                  </a:lnTo>
                  <a:lnTo>
                    <a:pt x="473" y="199"/>
                  </a:lnTo>
                  <a:lnTo>
                    <a:pt x="470" y="204"/>
                  </a:lnTo>
                  <a:lnTo>
                    <a:pt x="468" y="205"/>
                  </a:lnTo>
                  <a:lnTo>
                    <a:pt x="468" y="207"/>
                  </a:lnTo>
                  <a:lnTo>
                    <a:pt x="473" y="210"/>
                  </a:lnTo>
                  <a:lnTo>
                    <a:pt x="474" y="214"/>
                  </a:lnTo>
                  <a:lnTo>
                    <a:pt x="471" y="218"/>
                  </a:lnTo>
                  <a:lnTo>
                    <a:pt x="475" y="222"/>
                  </a:lnTo>
                  <a:lnTo>
                    <a:pt x="475" y="224"/>
                  </a:lnTo>
                  <a:lnTo>
                    <a:pt x="480" y="228"/>
                  </a:lnTo>
                  <a:lnTo>
                    <a:pt x="482" y="227"/>
                  </a:lnTo>
                  <a:lnTo>
                    <a:pt x="483" y="226"/>
                  </a:lnTo>
                  <a:lnTo>
                    <a:pt x="491" y="225"/>
                  </a:lnTo>
                  <a:lnTo>
                    <a:pt x="493" y="221"/>
                  </a:lnTo>
                  <a:lnTo>
                    <a:pt x="493" y="218"/>
                  </a:lnTo>
                  <a:lnTo>
                    <a:pt x="495" y="216"/>
                  </a:lnTo>
                  <a:lnTo>
                    <a:pt x="500" y="216"/>
                  </a:lnTo>
                  <a:lnTo>
                    <a:pt x="503" y="218"/>
                  </a:lnTo>
                  <a:lnTo>
                    <a:pt x="507" y="219"/>
                  </a:lnTo>
                  <a:lnTo>
                    <a:pt x="513" y="216"/>
                  </a:lnTo>
                  <a:lnTo>
                    <a:pt x="515" y="212"/>
                  </a:lnTo>
                  <a:lnTo>
                    <a:pt x="519" y="211"/>
                  </a:lnTo>
                  <a:lnTo>
                    <a:pt x="525" y="218"/>
                  </a:lnTo>
                  <a:lnTo>
                    <a:pt x="529" y="219"/>
                  </a:lnTo>
                  <a:lnTo>
                    <a:pt x="533" y="225"/>
                  </a:lnTo>
                  <a:lnTo>
                    <a:pt x="537" y="232"/>
                  </a:lnTo>
                  <a:lnTo>
                    <a:pt x="538" y="242"/>
                  </a:lnTo>
                  <a:lnTo>
                    <a:pt x="528" y="248"/>
                  </a:lnTo>
                  <a:lnTo>
                    <a:pt x="526" y="253"/>
                  </a:lnTo>
                  <a:lnTo>
                    <a:pt x="526" y="255"/>
                  </a:lnTo>
                  <a:lnTo>
                    <a:pt x="524" y="259"/>
                  </a:lnTo>
                  <a:lnTo>
                    <a:pt x="524" y="263"/>
                  </a:lnTo>
                  <a:lnTo>
                    <a:pt x="521" y="266"/>
                  </a:lnTo>
                  <a:lnTo>
                    <a:pt x="522" y="270"/>
                  </a:lnTo>
                  <a:lnTo>
                    <a:pt x="519" y="273"/>
                  </a:lnTo>
                  <a:lnTo>
                    <a:pt x="519" y="276"/>
                  </a:lnTo>
                  <a:lnTo>
                    <a:pt x="517" y="281"/>
                  </a:lnTo>
                  <a:lnTo>
                    <a:pt x="516" y="286"/>
                  </a:lnTo>
                  <a:lnTo>
                    <a:pt x="511" y="291"/>
                  </a:lnTo>
                  <a:lnTo>
                    <a:pt x="510" y="291"/>
                  </a:lnTo>
                  <a:lnTo>
                    <a:pt x="509" y="292"/>
                  </a:lnTo>
                  <a:lnTo>
                    <a:pt x="511" y="300"/>
                  </a:lnTo>
                  <a:lnTo>
                    <a:pt x="521" y="304"/>
                  </a:lnTo>
                  <a:lnTo>
                    <a:pt x="528" y="310"/>
                  </a:lnTo>
                  <a:lnTo>
                    <a:pt x="528" y="314"/>
                  </a:lnTo>
                  <a:lnTo>
                    <a:pt x="531" y="318"/>
                  </a:lnTo>
                  <a:lnTo>
                    <a:pt x="535" y="324"/>
                  </a:lnTo>
                  <a:lnTo>
                    <a:pt x="538" y="323"/>
                  </a:lnTo>
                  <a:lnTo>
                    <a:pt x="545" y="326"/>
                  </a:lnTo>
                  <a:lnTo>
                    <a:pt x="550" y="332"/>
                  </a:lnTo>
                  <a:lnTo>
                    <a:pt x="549" y="335"/>
                  </a:lnTo>
                  <a:lnTo>
                    <a:pt x="547" y="338"/>
                  </a:lnTo>
                  <a:lnTo>
                    <a:pt x="543" y="337"/>
                  </a:lnTo>
                  <a:lnTo>
                    <a:pt x="540" y="340"/>
                  </a:lnTo>
                  <a:lnTo>
                    <a:pt x="539" y="350"/>
                  </a:lnTo>
                  <a:lnTo>
                    <a:pt x="525" y="367"/>
                  </a:lnTo>
                  <a:lnTo>
                    <a:pt x="526" y="373"/>
                  </a:lnTo>
                  <a:lnTo>
                    <a:pt x="525" y="373"/>
                  </a:lnTo>
                  <a:lnTo>
                    <a:pt x="523" y="375"/>
                  </a:lnTo>
                  <a:lnTo>
                    <a:pt x="523" y="379"/>
                  </a:lnTo>
                  <a:lnTo>
                    <a:pt x="525" y="381"/>
                  </a:lnTo>
                  <a:lnTo>
                    <a:pt x="525" y="385"/>
                  </a:lnTo>
                  <a:lnTo>
                    <a:pt x="526" y="386"/>
                  </a:lnTo>
                  <a:lnTo>
                    <a:pt x="527" y="389"/>
                  </a:lnTo>
                  <a:lnTo>
                    <a:pt x="529" y="393"/>
                  </a:lnTo>
                  <a:lnTo>
                    <a:pt x="531" y="398"/>
                  </a:lnTo>
                  <a:lnTo>
                    <a:pt x="535" y="401"/>
                  </a:lnTo>
                  <a:lnTo>
                    <a:pt x="537" y="399"/>
                  </a:lnTo>
                  <a:lnTo>
                    <a:pt x="537" y="396"/>
                  </a:lnTo>
                  <a:lnTo>
                    <a:pt x="540" y="393"/>
                  </a:lnTo>
                  <a:lnTo>
                    <a:pt x="544" y="393"/>
                  </a:lnTo>
                  <a:lnTo>
                    <a:pt x="545" y="394"/>
                  </a:lnTo>
                  <a:lnTo>
                    <a:pt x="549" y="393"/>
                  </a:lnTo>
                  <a:lnTo>
                    <a:pt x="551" y="395"/>
                  </a:lnTo>
                  <a:lnTo>
                    <a:pt x="553" y="395"/>
                  </a:lnTo>
                  <a:lnTo>
                    <a:pt x="555" y="396"/>
                  </a:lnTo>
                  <a:lnTo>
                    <a:pt x="562" y="391"/>
                  </a:lnTo>
                  <a:lnTo>
                    <a:pt x="563" y="391"/>
                  </a:lnTo>
                  <a:lnTo>
                    <a:pt x="573" y="403"/>
                  </a:lnTo>
                  <a:lnTo>
                    <a:pt x="573" y="406"/>
                  </a:lnTo>
                  <a:lnTo>
                    <a:pt x="575" y="410"/>
                  </a:lnTo>
                  <a:lnTo>
                    <a:pt x="576" y="416"/>
                  </a:lnTo>
                  <a:lnTo>
                    <a:pt x="575" y="417"/>
                  </a:lnTo>
                  <a:lnTo>
                    <a:pt x="575" y="419"/>
                  </a:lnTo>
                  <a:lnTo>
                    <a:pt x="578" y="422"/>
                  </a:lnTo>
                  <a:lnTo>
                    <a:pt x="581" y="421"/>
                  </a:lnTo>
                  <a:lnTo>
                    <a:pt x="585" y="421"/>
                  </a:lnTo>
                  <a:lnTo>
                    <a:pt x="593" y="425"/>
                  </a:lnTo>
                  <a:lnTo>
                    <a:pt x="596" y="425"/>
                  </a:lnTo>
                  <a:lnTo>
                    <a:pt x="599" y="420"/>
                  </a:lnTo>
                  <a:lnTo>
                    <a:pt x="604" y="420"/>
                  </a:lnTo>
                  <a:lnTo>
                    <a:pt x="609" y="426"/>
                  </a:lnTo>
                  <a:lnTo>
                    <a:pt x="611" y="426"/>
                  </a:lnTo>
                  <a:lnTo>
                    <a:pt x="615" y="423"/>
                  </a:lnTo>
                  <a:lnTo>
                    <a:pt x="623" y="424"/>
                  </a:lnTo>
                  <a:lnTo>
                    <a:pt x="628" y="417"/>
                  </a:lnTo>
                  <a:lnTo>
                    <a:pt x="636" y="417"/>
                  </a:lnTo>
                  <a:lnTo>
                    <a:pt x="638" y="418"/>
                  </a:lnTo>
                  <a:lnTo>
                    <a:pt x="638" y="422"/>
                  </a:lnTo>
                  <a:lnTo>
                    <a:pt x="640" y="424"/>
                  </a:lnTo>
                  <a:lnTo>
                    <a:pt x="640" y="427"/>
                  </a:lnTo>
                  <a:lnTo>
                    <a:pt x="641" y="430"/>
                  </a:lnTo>
                  <a:lnTo>
                    <a:pt x="646" y="433"/>
                  </a:lnTo>
                  <a:lnTo>
                    <a:pt x="646" y="435"/>
                  </a:lnTo>
                  <a:lnTo>
                    <a:pt x="648" y="439"/>
                  </a:lnTo>
                  <a:lnTo>
                    <a:pt x="649" y="445"/>
                  </a:lnTo>
                  <a:lnTo>
                    <a:pt x="647" y="446"/>
                  </a:lnTo>
                  <a:lnTo>
                    <a:pt x="645" y="448"/>
                  </a:lnTo>
                  <a:lnTo>
                    <a:pt x="646" y="464"/>
                  </a:lnTo>
                  <a:lnTo>
                    <a:pt x="641" y="469"/>
                  </a:lnTo>
                  <a:lnTo>
                    <a:pt x="640" y="474"/>
                  </a:lnTo>
                  <a:lnTo>
                    <a:pt x="637" y="477"/>
                  </a:lnTo>
                  <a:lnTo>
                    <a:pt x="634" y="477"/>
                  </a:lnTo>
                  <a:lnTo>
                    <a:pt x="629" y="472"/>
                  </a:lnTo>
                  <a:lnTo>
                    <a:pt x="621" y="471"/>
                  </a:lnTo>
                  <a:lnTo>
                    <a:pt x="619" y="475"/>
                  </a:lnTo>
                  <a:lnTo>
                    <a:pt x="617" y="478"/>
                  </a:lnTo>
                  <a:lnTo>
                    <a:pt x="617" y="479"/>
                  </a:lnTo>
                  <a:lnTo>
                    <a:pt x="615" y="481"/>
                  </a:lnTo>
                  <a:lnTo>
                    <a:pt x="612" y="481"/>
                  </a:lnTo>
                  <a:lnTo>
                    <a:pt x="610" y="484"/>
                  </a:lnTo>
                  <a:lnTo>
                    <a:pt x="608" y="486"/>
                  </a:lnTo>
                  <a:lnTo>
                    <a:pt x="608" y="488"/>
                  </a:lnTo>
                  <a:lnTo>
                    <a:pt x="604" y="492"/>
                  </a:lnTo>
                  <a:lnTo>
                    <a:pt x="600" y="498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29" name="Freeform 20"/>
            <p:cNvSpPr/>
            <p:nvPr/>
          </p:nvSpPr>
          <p:spPr bwMode="auto">
            <a:xfrm>
              <a:off x="4455249" y="4991211"/>
              <a:ext cx="1038225" cy="779463"/>
            </a:xfrm>
            <a:custGeom>
              <a:avLst/>
              <a:gdLst>
                <a:gd name="T0" fmla="*/ 2147483647 w 567"/>
                <a:gd name="T1" fmla="*/ 2147483647 h 409"/>
                <a:gd name="T2" fmla="*/ 2147483647 w 567"/>
                <a:gd name="T3" fmla="*/ 2147483647 h 409"/>
                <a:gd name="T4" fmla="*/ 2147483647 w 567"/>
                <a:gd name="T5" fmla="*/ 2147483647 h 409"/>
                <a:gd name="T6" fmla="*/ 2147483647 w 567"/>
                <a:gd name="T7" fmla="*/ 2147483647 h 409"/>
                <a:gd name="T8" fmla="*/ 2147483647 w 567"/>
                <a:gd name="T9" fmla="*/ 2147483647 h 409"/>
                <a:gd name="T10" fmla="*/ 2147483647 w 567"/>
                <a:gd name="T11" fmla="*/ 2147483647 h 409"/>
                <a:gd name="T12" fmla="*/ 2147483647 w 567"/>
                <a:gd name="T13" fmla="*/ 2147483647 h 409"/>
                <a:gd name="T14" fmla="*/ 2147483647 w 567"/>
                <a:gd name="T15" fmla="*/ 2147483647 h 409"/>
                <a:gd name="T16" fmla="*/ 2147483647 w 567"/>
                <a:gd name="T17" fmla="*/ 2147483647 h 409"/>
                <a:gd name="T18" fmla="*/ 2147483647 w 567"/>
                <a:gd name="T19" fmla="*/ 2147483647 h 409"/>
                <a:gd name="T20" fmla="*/ 2147483647 w 567"/>
                <a:gd name="T21" fmla="*/ 2147483647 h 409"/>
                <a:gd name="T22" fmla="*/ 2147483647 w 567"/>
                <a:gd name="T23" fmla="*/ 2147483647 h 409"/>
                <a:gd name="T24" fmla="*/ 2147483647 w 567"/>
                <a:gd name="T25" fmla="*/ 2147483647 h 409"/>
                <a:gd name="T26" fmla="*/ 2147483647 w 567"/>
                <a:gd name="T27" fmla="*/ 2147483647 h 409"/>
                <a:gd name="T28" fmla="*/ 2147483647 w 567"/>
                <a:gd name="T29" fmla="*/ 2147483647 h 409"/>
                <a:gd name="T30" fmla="*/ 2147483647 w 567"/>
                <a:gd name="T31" fmla="*/ 2147483647 h 409"/>
                <a:gd name="T32" fmla="*/ 2147483647 w 567"/>
                <a:gd name="T33" fmla="*/ 2147483647 h 409"/>
                <a:gd name="T34" fmla="*/ 2147483647 w 567"/>
                <a:gd name="T35" fmla="*/ 2147483647 h 409"/>
                <a:gd name="T36" fmla="*/ 2147483647 w 567"/>
                <a:gd name="T37" fmla="*/ 2147483647 h 409"/>
                <a:gd name="T38" fmla="*/ 2147483647 w 567"/>
                <a:gd name="T39" fmla="*/ 2147483647 h 409"/>
                <a:gd name="T40" fmla="*/ 2147483647 w 567"/>
                <a:gd name="T41" fmla="*/ 2147483647 h 409"/>
                <a:gd name="T42" fmla="*/ 2147483647 w 567"/>
                <a:gd name="T43" fmla="*/ 2147483647 h 409"/>
                <a:gd name="T44" fmla="*/ 2147483647 w 567"/>
                <a:gd name="T45" fmla="*/ 2147483647 h 409"/>
                <a:gd name="T46" fmla="*/ 2147483647 w 567"/>
                <a:gd name="T47" fmla="*/ 2147483647 h 409"/>
                <a:gd name="T48" fmla="*/ 2147483647 w 567"/>
                <a:gd name="T49" fmla="*/ 2147483647 h 409"/>
                <a:gd name="T50" fmla="*/ 2147483647 w 567"/>
                <a:gd name="T51" fmla="*/ 2147483647 h 409"/>
                <a:gd name="T52" fmla="*/ 2147483647 w 567"/>
                <a:gd name="T53" fmla="*/ 2147483647 h 409"/>
                <a:gd name="T54" fmla="*/ 2147483647 w 567"/>
                <a:gd name="T55" fmla="*/ 2147483647 h 409"/>
                <a:gd name="T56" fmla="*/ 2147483647 w 567"/>
                <a:gd name="T57" fmla="*/ 2147483647 h 409"/>
                <a:gd name="T58" fmla="*/ 2147483647 w 567"/>
                <a:gd name="T59" fmla="*/ 2147483647 h 409"/>
                <a:gd name="T60" fmla="*/ 2147483647 w 567"/>
                <a:gd name="T61" fmla="*/ 2147483647 h 409"/>
                <a:gd name="T62" fmla="*/ 2147483647 w 567"/>
                <a:gd name="T63" fmla="*/ 2147483647 h 409"/>
                <a:gd name="T64" fmla="*/ 2147483647 w 567"/>
                <a:gd name="T65" fmla="*/ 2147483647 h 409"/>
                <a:gd name="T66" fmla="*/ 2147483647 w 567"/>
                <a:gd name="T67" fmla="*/ 2147483647 h 409"/>
                <a:gd name="T68" fmla="*/ 2147483647 w 567"/>
                <a:gd name="T69" fmla="*/ 2147483647 h 409"/>
                <a:gd name="T70" fmla="*/ 2147483647 w 567"/>
                <a:gd name="T71" fmla="*/ 2147483647 h 409"/>
                <a:gd name="T72" fmla="*/ 2147483647 w 567"/>
                <a:gd name="T73" fmla="*/ 2147483647 h 409"/>
                <a:gd name="T74" fmla="*/ 2147483647 w 567"/>
                <a:gd name="T75" fmla="*/ 2147483647 h 409"/>
                <a:gd name="T76" fmla="*/ 2147483647 w 567"/>
                <a:gd name="T77" fmla="*/ 2147483647 h 409"/>
                <a:gd name="T78" fmla="*/ 2147483647 w 567"/>
                <a:gd name="T79" fmla="*/ 2147483647 h 409"/>
                <a:gd name="T80" fmla="*/ 2147483647 w 567"/>
                <a:gd name="T81" fmla="*/ 2147483647 h 409"/>
                <a:gd name="T82" fmla="*/ 2147483647 w 567"/>
                <a:gd name="T83" fmla="*/ 2147483647 h 409"/>
                <a:gd name="T84" fmla="*/ 2147483647 w 567"/>
                <a:gd name="T85" fmla="*/ 2147483647 h 409"/>
                <a:gd name="T86" fmla="*/ 2147483647 w 567"/>
                <a:gd name="T87" fmla="*/ 2147483647 h 409"/>
                <a:gd name="T88" fmla="*/ 2147483647 w 567"/>
                <a:gd name="T89" fmla="*/ 2147483647 h 409"/>
                <a:gd name="T90" fmla="*/ 2147483647 w 567"/>
                <a:gd name="T91" fmla="*/ 2147483647 h 409"/>
                <a:gd name="T92" fmla="*/ 2147483647 w 567"/>
                <a:gd name="T93" fmla="*/ 2147483647 h 409"/>
                <a:gd name="T94" fmla="*/ 2147483647 w 567"/>
                <a:gd name="T95" fmla="*/ 2147483647 h 409"/>
                <a:gd name="T96" fmla="*/ 2147483647 w 567"/>
                <a:gd name="T97" fmla="*/ 2147483647 h 409"/>
                <a:gd name="T98" fmla="*/ 2147483647 w 567"/>
                <a:gd name="T99" fmla="*/ 2147483647 h 409"/>
                <a:gd name="T100" fmla="*/ 2147483647 w 567"/>
                <a:gd name="T101" fmla="*/ 2147483647 h 409"/>
                <a:gd name="T102" fmla="*/ 2147483647 w 567"/>
                <a:gd name="T103" fmla="*/ 2147483647 h 409"/>
                <a:gd name="T104" fmla="*/ 2147483647 w 567"/>
                <a:gd name="T105" fmla="*/ 2147483647 h 409"/>
                <a:gd name="T106" fmla="*/ 2147483647 w 567"/>
                <a:gd name="T107" fmla="*/ 2147483647 h 409"/>
                <a:gd name="T108" fmla="*/ 2147483647 w 567"/>
                <a:gd name="T109" fmla="*/ 2147483647 h 409"/>
                <a:gd name="T110" fmla="*/ 2147483647 w 567"/>
                <a:gd name="T111" fmla="*/ 2147483647 h 409"/>
                <a:gd name="T112" fmla="*/ 2147483647 w 567"/>
                <a:gd name="T113" fmla="*/ 2147483647 h 409"/>
                <a:gd name="T114" fmla="*/ 2147483647 w 567"/>
                <a:gd name="T115" fmla="*/ 2147483647 h 409"/>
                <a:gd name="T116" fmla="*/ 2147483647 w 567"/>
                <a:gd name="T117" fmla="*/ 2147483647 h 409"/>
                <a:gd name="T118" fmla="*/ 2147483647 w 567"/>
                <a:gd name="T119" fmla="*/ 2147483647 h 409"/>
                <a:gd name="T120" fmla="*/ 2147483647 w 567"/>
                <a:gd name="T121" fmla="*/ 2147483647 h 409"/>
                <a:gd name="T122" fmla="*/ 2147483647 w 567"/>
                <a:gd name="T123" fmla="*/ 2147483647 h 40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67"/>
                <a:gd name="T187" fmla="*/ 0 h 409"/>
                <a:gd name="T188" fmla="*/ 567 w 567"/>
                <a:gd name="T189" fmla="*/ 409 h 40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67" h="409">
                  <a:moveTo>
                    <a:pt x="407" y="401"/>
                  </a:moveTo>
                  <a:lnTo>
                    <a:pt x="407" y="401"/>
                  </a:lnTo>
                  <a:lnTo>
                    <a:pt x="406" y="401"/>
                  </a:lnTo>
                  <a:lnTo>
                    <a:pt x="406" y="400"/>
                  </a:lnTo>
                  <a:lnTo>
                    <a:pt x="405" y="399"/>
                  </a:lnTo>
                  <a:lnTo>
                    <a:pt x="404" y="399"/>
                  </a:lnTo>
                  <a:lnTo>
                    <a:pt x="403" y="399"/>
                  </a:lnTo>
                  <a:lnTo>
                    <a:pt x="402" y="399"/>
                  </a:lnTo>
                  <a:lnTo>
                    <a:pt x="401" y="399"/>
                  </a:lnTo>
                  <a:lnTo>
                    <a:pt x="401" y="400"/>
                  </a:lnTo>
                  <a:lnTo>
                    <a:pt x="400" y="400"/>
                  </a:lnTo>
                  <a:lnTo>
                    <a:pt x="399" y="400"/>
                  </a:lnTo>
                  <a:lnTo>
                    <a:pt x="398" y="401"/>
                  </a:lnTo>
                  <a:lnTo>
                    <a:pt x="397" y="401"/>
                  </a:lnTo>
                  <a:lnTo>
                    <a:pt x="396" y="401"/>
                  </a:lnTo>
                  <a:lnTo>
                    <a:pt x="395" y="401"/>
                  </a:lnTo>
                  <a:lnTo>
                    <a:pt x="394" y="401"/>
                  </a:lnTo>
                  <a:lnTo>
                    <a:pt x="393" y="400"/>
                  </a:lnTo>
                  <a:lnTo>
                    <a:pt x="392" y="400"/>
                  </a:lnTo>
                  <a:lnTo>
                    <a:pt x="392" y="399"/>
                  </a:lnTo>
                  <a:lnTo>
                    <a:pt x="391" y="399"/>
                  </a:lnTo>
                  <a:lnTo>
                    <a:pt x="391" y="398"/>
                  </a:lnTo>
                  <a:lnTo>
                    <a:pt x="391" y="397"/>
                  </a:lnTo>
                  <a:lnTo>
                    <a:pt x="390" y="397"/>
                  </a:lnTo>
                  <a:lnTo>
                    <a:pt x="390" y="396"/>
                  </a:lnTo>
                  <a:lnTo>
                    <a:pt x="390" y="395"/>
                  </a:lnTo>
                  <a:lnTo>
                    <a:pt x="390" y="394"/>
                  </a:lnTo>
                  <a:lnTo>
                    <a:pt x="390" y="393"/>
                  </a:lnTo>
                  <a:lnTo>
                    <a:pt x="390" y="392"/>
                  </a:lnTo>
                  <a:lnTo>
                    <a:pt x="389" y="392"/>
                  </a:lnTo>
                  <a:lnTo>
                    <a:pt x="388" y="391"/>
                  </a:lnTo>
                  <a:lnTo>
                    <a:pt x="387" y="391"/>
                  </a:lnTo>
                  <a:lnTo>
                    <a:pt x="386" y="390"/>
                  </a:lnTo>
                  <a:lnTo>
                    <a:pt x="385" y="390"/>
                  </a:lnTo>
                  <a:lnTo>
                    <a:pt x="385" y="391"/>
                  </a:lnTo>
                  <a:lnTo>
                    <a:pt x="384" y="391"/>
                  </a:lnTo>
                  <a:lnTo>
                    <a:pt x="384" y="392"/>
                  </a:lnTo>
                  <a:lnTo>
                    <a:pt x="383" y="392"/>
                  </a:lnTo>
                  <a:lnTo>
                    <a:pt x="383" y="393"/>
                  </a:lnTo>
                  <a:lnTo>
                    <a:pt x="383" y="394"/>
                  </a:lnTo>
                  <a:lnTo>
                    <a:pt x="383" y="395"/>
                  </a:lnTo>
                  <a:lnTo>
                    <a:pt x="383" y="396"/>
                  </a:lnTo>
                  <a:lnTo>
                    <a:pt x="383" y="397"/>
                  </a:lnTo>
                  <a:lnTo>
                    <a:pt x="382" y="397"/>
                  </a:lnTo>
                  <a:lnTo>
                    <a:pt x="382" y="398"/>
                  </a:lnTo>
                  <a:lnTo>
                    <a:pt x="381" y="399"/>
                  </a:lnTo>
                  <a:lnTo>
                    <a:pt x="380" y="400"/>
                  </a:lnTo>
                  <a:lnTo>
                    <a:pt x="379" y="400"/>
                  </a:lnTo>
                  <a:lnTo>
                    <a:pt x="378" y="401"/>
                  </a:lnTo>
                  <a:lnTo>
                    <a:pt x="377" y="401"/>
                  </a:lnTo>
                  <a:lnTo>
                    <a:pt x="376" y="401"/>
                  </a:lnTo>
                  <a:lnTo>
                    <a:pt x="375" y="402"/>
                  </a:lnTo>
                  <a:lnTo>
                    <a:pt x="374" y="402"/>
                  </a:lnTo>
                  <a:lnTo>
                    <a:pt x="373" y="402"/>
                  </a:lnTo>
                  <a:lnTo>
                    <a:pt x="372" y="402"/>
                  </a:lnTo>
                  <a:lnTo>
                    <a:pt x="370" y="403"/>
                  </a:lnTo>
                  <a:lnTo>
                    <a:pt x="368" y="403"/>
                  </a:lnTo>
                  <a:lnTo>
                    <a:pt x="367" y="403"/>
                  </a:lnTo>
                  <a:lnTo>
                    <a:pt x="363" y="403"/>
                  </a:lnTo>
                  <a:lnTo>
                    <a:pt x="362" y="404"/>
                  </a:lnTo>
                  <a:lnTo>
                    <a:pt x="360" y="404"/>
                  </a:lnTo>
                  <a:lnTo>
                    <a:pt x="359" y="404"/>
                  </a:lnTo>
                  <a:lnTo>
                    <a:pt x="357" y="405"/>
                  </a:lnTo>
                  <a:lnTo>
                    <a:pt x="354" y="405"/>
                  </a:lnTo>
                  <a:lnTo>
                    <a:pt x="353" y="406"/>
                  </a:lnTo>
                  <a:lnTo>
                    <a:pt x="352" y="406"/>
                  </a:lnTo>
                  <a:lnTo>
                    <a:pt x="351" y="406"/>
                  </a:lnTo>
                  <a:lnTo>
                    <a:pt x="350" y="406"/>
                  </a:lnTo>
                  <a:lnTo>
                    <a:pt x="349" y="406"/>
                  </a:lnTo>
                  <a:lnTo>
                    <a:pt x="348" y="406"/>
                  </a:lnTo>
                  <a:lnTo>
                    <a:pt x="347" y="406"/>
                  </a:lnTo>
                  <a:lnTo>
                    <a:pt x="346" y="406"/>
                  </a:lnTo>
                  <a:lnTo>
                    <a:pt x="345" y="406"/>
                  </a:lnTo>
                  <a:lnTo>
                    <a:pt x="344" y="406"/>
                  </a:lnTo>
                  <a:lnTo>
                    <a:pt x="343" y="405"/>
                  </a:lnTo>
                  <a:lnTo>
                    <a:pt x="342" y="405"/>
                  </a:lnTo>
                  <a:lnTo>
                    <a:pt x="341" y="404"/>
                  </a:lnTo>
                  <a:lnTo>
                    <a:pt x="341" y="403"/>
                  </a:lnTo>
                  <a:lnTo>
                    <a:pt x="341" y="402"/>
                  </a:lnTo>
                  <a:lnTo>
                    <a:pt x="342" y="401"/>
                  </a:lnTo>
                  <a:lnTo>
                    <a:pt x="343" y="401"/>
                  </a:lnTo>
                  <a:lnTo>
                    <a:pt x="343" y="400"/>
                  </a:lnTo>
                  <a:lnTo>
                    <a:pt x="344" y="400"/>
                  </a:lnTo>
                  <a:lnTo>
                    <a:pt x="345" y="400"/>
                  </a:lnTo>
                  <a:lnTo>
                    <a:pt x="346" y="399"/>
                  </a:lnTo>
                  <a:lnTo>
                    <a:pt x="347" y="399"/>
                  </a:lnTo>
                  <a:lnTo>
                    <a:pt x="348" y="399"/>
                  </a:lnTo>
                  <a:lnTo>
                    <a:pt x="348" y="398"/>
                  </a:lnTo>
                  <a:lnTo>
                    <a:pt x="349" y="398"/>
                  </a:lnTo>
                  <a:lnTo>
                    <a:pt x="349" y="397"/>
                  </a:lnTo>
                  <a:lnTo>
                    <a:pt x="350" y="397"/>
                  </a:lnTo>
                  <a:lnTo>
                    <a:pt x="350" y="396"/>
                  </a:lnTo>
                  <a:lnTo>
                    <a:pt x="350" y="395"/>
                  </a:lnTo>
                  <a:lnTo>
                    <a:pt x="350" y="394"/>
                  </a:lnTo>
                  <a:lnTo>
                    <a:pt x="349" y="393"/>
                  </a:lnTo>
                  <a:lnTo>
                    <a:pt x="348" y="392"/>
                  </a:lnTo>
                  <a:lnTo>
                    <a:pt x="347" y="392"/>
                  </a:lnTo>
                  <a:lnTo>
                    <a:pt x="346" y="392"/>
                  </a:lnTo>
                  <a:lnTo>
                    <a:pt x="345" y="392"/>
                  </a:lnTo>
                  <a:lnTo>
                    <a:pt x="344" y="392"/>
                  </a:lnTo>
                  <a:lnTo>
                    <a:pt x="343" y="392"/>
                  </a:lnTo>
                  <a:lnTo>
                    <a:pt x="341" y="392"/>
                  </a:lnTo>
                  <a:lnTo>
                    <a:pt x="340" y="392"/>
                  </a:lnTo>
                  <a:lnTo>
                    <a:pt x="339" y="392"/>
                  </a:lnTo>
                  <a:lnTo>
                    <a:pt x="338" y="392"/>
                  </a:lnTo>
                  <a:lnTo>
                    <a:pt x="337" y="392"/>
                  </a:lnTo>
                  <a:lnTo>
                    <a:pt x="336" y="392"/>
                  </a:lnTo>
                  <a:lnTo>
                    <a:pt x="335" y="392"/>
                  </a:lnTo>
                  <a:lnTo>
                    <a:pt x="334" y="391"/>
                  </a:lnTo>
                  <a:lnTo>
                    <a:pt x="333" y="391"/>
                  </a:lnTo>
                  <a:lnTo>
                    <a:pt x="332" y="391"/>
                  </a:lnTo>
                  <a:lnTo>
                    <a:pt x="332" y="390"/>
                  </a:lnTo>
                  <a:lnTo>
                    <a:pt x="331" y="390"/>
                  </a:lnTo>
                  <a:lnTo>
                    <a:pt x="330" y="389"/>
                  </a:lnTo>
                  <a:lnTo>
                    <a:pt x="329" y="389"/>
                  </a:lnTo>
                  <a:lnTo>
                    <a:pt x="329" y="388"/>
                  </a:lnTo>
                  <a:lnTo>
                    <a:pt x="328" y="388"/>
                  </a:lnTo>
                  <a:lnTo>
                    <a:pt x="328" y="387"/>
                  </a:lnTo>
                  <a:lnTo>
                    <a:pt x="327" y="387"/>
                  </a:lnTo>
                  <a:lnTo>
                    <a:pt x="327" y="386"/>
                  </a:lnTo>
                  <a:lnTo>
                    <a:pt x="328" y="386"/>
                  </a:lnTo>
                  <a:lnTo>
                    <a:pt x="328" y="385"/>
                  </a:lnTo>
                  <a:lnTo>
                    <a:pt x="329" y="385"/>
                  </a:lnTo>
                  <a:lnTo>
                    <a:pt x="330" y="384"/>
                  </a:lnTo>
                  <a:lnTo>
                    <a:pt x="331" y="383"/>
                  </a:lnTo>
                  <a:lnTo>
                    <a:pt x="331" y="382"/>
                  </a:lnTo>
                  <a:lnTo>
                    <a:pt x="331" y="381"/>
                  </a:lnTo>
                  <a:lnTo>
                    <a:pt x="330" y="381"/>
                  </a:lnTo>
                  <a:lnTo>
                    <a:pt x="330" y="380"/>
                  </a:lnTo>
                  <a:lnTo>
                    <a:pt x="329" y="380"/>
                  </a:lnTo>
                  <a:lnTo>
                    <a:pt x="329" y="379"/>
                  </a:lnTo>
                  <a:lnTo>
                    <a:pt x="328" y="379"/>
                  </a:lnTo>
                  <a:lnTo>
                    <a:pt x="327" y="379"/>
                  </a:lnTo>
                  <a:lnTo>
                    <a:pt x="326" y="378"/>
                  </a:lnTo>
                  <a:lnTo>
                    <a:pt x="325" y="378"/>
                  </a:lnTo>
                  <a:lnTo>
                    <a:pt x="324" y="379"/>
                  </a:lnTo>
                  <a:lnTo>
                    <a:pt x="323" y="379"/>
                  </a:lnTo>
                  <a:lnTo>
                    <a:pt x="322" y="380"/>
                  </a:lnTo>
                  <a:lnTo>
                    <a:pt x="322" y="381"/>
                  </a:lnTo>
                  <a:lnTo>
                    <a:pt x="322" y="382"/>
                  </a:lnTo>
                  <a:lnTo>
                    <a:pt x="322" y="383"/>
                  </a:lnTo>
                  <a:lnTo>
                    <a:pt x="322" y="384"/>
                  </a:lnTo>
                  <a:lnTo>
                    <a:pt x="322" y="385"/>
                  </a:lnTo>
                  <a:lnTo>
                    <a:pt x="323" y="385"/>
                  </a:lnTo>
                  <a:lnTo>
                    <a:pt x="323" y="386"/>
                  </a:lnTo>
                  <a:lnTo>
                    <a:pt x="324" y="387"/>
                  </a:lnTo>
                  <a:lnTo>
                    <a:pt x="324" y="388"/>
                  </a:lnTo>
                  <a:lnTo>
                    <a:pt x="325" y="388"/>
                  </a:lnTo>
                  <a:lnTo>
                    <a:pt x="325" y="389"/>
                  </a:lnTo>
                  <a:lnTo>
                    <a:pt x="325" y="390"/>
                  </a:lnTo>
                  <a:lnTo>
                    <a:pt x="325" y="391"/>
                  </a:lnTo>
                  <a:lnTo>
                    <a:pt x="325" y="392"/>
                  </a:lnTo>
                  <a:lnTo>
                    <a:pt x="325" y="393"/>
                  </a:lnTo>
                  <a:lnTo>
                    <a:pt x="324" y="393"/>
                  </a:lnTo>
                  <a:lnTo>
                    <a:pt x="324" y="394"/>
                  </a:lnTo>
                  <a:lnTo>
                    <a:pt x="323" y="394"/>
                  </a:lnTo>
                  <a:lnTo>
                    <a:pt x="323" y="395"/>
                  </a:lnTo>
                  <a:lnTo>
                    <a:pt x="322" y="395"/>
                  </a:lnTo>
                  <a:lnTo>
                    <a:pt x="321" y="395"/>
                  </a:lnTo>
                  <a:lnTo>
                    <a:pt x="320" y="395"/>
                  </a:lnTo>
                  <a:lnTo>
                    <a:pt x="319" y="395"/>
                  </a:lnTo>
                  <a:lnTo>
                    <a:pt x="319" y="394"/>
                  </a:lnTo>
                  <a:lnTo>
                    <a:pt x="318" y="394"/>
                  </a:lnTo>
                  <a:lnTo>
                    <a:pt x="317" y="394"/>
                  </a:lnTo>
                  <a:lnTo>
                    <a:pt x="316" y="393"/>
                  </a:lnTo>
                  <a:lnTo>
                    <a:pt x="315" y="393"/>
                  </a:lnTo>
                  <a:lnTo>
                    <a:pt x="315" y="392"/>
                  </a:lnTo>
                  <a:lnTo>
                    <a:pt x="315" y="391"/>
                  </a:lnTo>
                  <a:lnTo>
                    <a:pt x="316" y="390"/>
                  </a:lnTo>
                  <a:lnTo>
                    <a:pt x="317" y="390"/>
                  </a:lnTo>
                  <a:lnTo>
                    <a:pt x="317" y="389"/>
                  </a:lnTo>
                  <a:lnTo>
                    <a:pt x="317" y="388"/>
                  </a:lnTo>
                  <a:lnTo>
                    <a:pt x="318" y="387"/>
                  </a:lnTo>
                  <a:lnTo>
                    <a:pt x="317" y="386"/>
                  </a:lnTo>
                  <a:lnTo>
                    <a:pt x="317" y="385"/>
                  </a:lnTo>
                  <a:lnTo>
                    <a:pt x="316" y="385"/>
                  </a:lnTo>
                  <a:lnTo>
                    <a:pt x="315" y="384"/>
                  </a:lnTo>
                  <a:lnTo>
                    <a:pt x="314" y="384"/>
                  </a:lnTo>
                  <a:lnTo>
                    <a:pt x="313" y="384"/>
                  </a:lnTo>
                  <a:lnTo>
                    <a:pt x="312" y="384"/>
                  </a:lnTo>
                  <a:lnTo>
                    <a:pt x="311" y="384"/>
                  </a:lnTo>
                  <a:lnTo>
                    <a:pt x="311" y="383"/>
                  </a:lnTo>
                  <a:lnTo>
                    <a:pt x="311" y="382"/>
                  </a:lnTo>
                  <a:lnTo>
                    <a:pt x="311" y="381"/>
                  </a:lnTo>
                  <a:lnTo>
                    <a:pt x="311" y="380"/>
                  </a:lnTo>
                  <a:lnTo>
                    <a:pt x="311" y="379"/>
                  </a:lnTo>
                  <a:lnTo>
                    <a:pt x="310" y="379"/>
                  </a:lnTo>
                  <a:lnTo>
                    <a:pt x="309" y="380"/>
                  </a:lnTo>
                  <a:lnTo>
                    <a:pt x="308" y="380"/>
                  </a:lnTo>
                  <a:lnTo>
                    <a:pt x="308" y="381"/>
                  </a:lnTo>
                  <a:lnTo>
                    <a:pt x="307" y="381"/>
                  </a:lnTo>
                  <a:lnTo>
                    <a:pt x="306" y="381"/>
                  </a:lnTo>
                  <a:lnTo>
                    <a:pt x="305" y="381"/>
                  </a:lnTo>
                  <a:lnTo>
                    <a:pt x="304" y="381"/>
                  </a:lnTo>
                  <a:lnTo>
                    <a:pt x="304" y="380"/>
                  </a:lnTo>
                  <a:lnTo>
                    <a:pt x="303" y="380"/>
                  </a:lnTo>
                  <a:lnTo>
                    <a:pt x="303" y="379"/>
                  </a:lnTo>
                  <a:lnTo>
                    <a:pt x="303" y="378"/>
                  </a:lnTo>
                  <a:lnTo>
                    <a:pt x="302" y="378"/>
                  </a:lnTo>
                  <a:lnTo>
                    <a:pt x="302" y="377"/>
                  </a:lnTo>
                  <a:lnTo>
                    <a:pt x="303" y="376"/>
                  </a:lnTo>
                  <a:lnTo>
                    <a:pt x="303" y="375"/>
                  </a:lnTo>
                  <a:lnTo>
                    <a:pt x="303" y="374"/>
                  </a:lnTo>
                  <a:lnTo>
                    <a:pt x="303" y="373"/>
                  </a:lnTo>
                  <a:lnTo>
                    <a:pt x="303" y="372"/>
                  </a:lnTo>
                  <a:lnTo>
                    <a:pt x="302" y="372"/>
                  </a:lnTo>
                  <a:lnTo>
                    <a:pt x="302" y="371"/>
                  </a:lnTo>
                  <a:lnTo>
                    <a:pt x="301" y="370"/>
                  </a:lnTo>
                  <a:lnTo>
                    <a:pt x="300" y="369"/>
                  </a:lnTo>
                  <a:lnTo>
                    <a:pt x="299" y="369"/>
                  </a:lnTo>
                  <a:lnTo>
                    <a:pt x="298" y="369"/>
                  </a:lnTo>
                  <a:lnTo>
                    <a:pt x="297" y="370"/>
                  </a:lnTo>
                  <a:lnTo>
                    <a:pt x="296" y="371"/>
                  </a:lnTo>
                  <a:lnTo>
                    <a:pt x="296" y="372"/>
                  </a:lnTo>
                  <a:lnTo>
                    <a:pt x="295" y="373"/>
                  </a:lnTo>
                  <a:lnTo>
                    <a:pt x="295" y="374"/>
                  </a:lnTo>
                  <a:lnTo>
                    <a:pt x="295" y="375"/>
                  </a:lnTo>
                  <a:lnTo>
                    <a:pt x="296" y="375"/>
                  </a:lnTo>
                  <a:lnTo>
                    <a:pt x="296" y="376"/>
                  </a:lnTo>
                  <a:lnTo>
                    <a:pt x="296" y="377"/>
                  </a:lnTo>
                  <a:lnTo>
                    <a:pt x="297" y="377"/>
                  </a:lnTo>
                  <a:lnTo>
                    <a:pt x="298" y="378"/>
                  </a:lnTo>
                  <a:lnTo>
                    <a:pt x="298" y="379"/>
                  </a:lnTo>
                  <a:lnTo>
                    <a:pt x="299" y="379"/>
                  </a:lnTo>
                  <a:lnTo>
                    <a:pt x="299" y="380"/>
                  </a:lnTo>
                  <a:lnTo>
                    <a:pt x="300" y="380"/>
                  </a:lnTo>
                  <a:lnTo>
                    <a:pt x="300" y="381"/>
                  </a:lnTo>
                  <a:lnTo>
                    <a:pt x="300" y="382"/>
                  </a:lnTo>
                  <a:lnTo>
                    <a:pt x="299" y="384"/>
                  </a:lnTo>
                  <a:lnTo>
                    <a:pt x="299" y="385"/>
                  </a:lnTo>
                  <a:lnTo>
                    <a:pt x="298" y="385"/>
                  </a:lnTo>
                  <a:lnTo>
                    <a:pt x="299" y="386"/>
                  </a:lnTo>
                  <a:lnTo>
                    <a:pt x="299" y="387"/>
                  </a:lnTo>
                  <a:lnTo>
                    <a:pt x="300" y="387"/>
                  </a:lnTo>
                  <a:lnTo>
                    <a:pt x="300" y="388"/>
                  </a:lnTo>
                  <a:lnTo>
                    <a:pt x="301" y="389"/>
                  </a:lnTo>
                  <a:lnTo>
                    <a:pt x="302" y="389"/>
                  </a:lnTo>
                  <a:lnTo>
                    <a:pt x="302" y="390"/>
                  </a:lnTo>
                  <a:lnTo>
                    <a:pt x="303" y="390"/>
                  </a:lnTo>
                  <a:lnTo>
                    <a:pt x="303" y="391"/>
                  </a:lnTo>
                  <a:lnTo>
                    <a:pt x="303" y="392"/>
                  </a:lnTo>
                  <a:lnTo>
                    <a:pt x="302" y="393"/>
                  </a:lnTo>
                  <a:lnTo>
                    <a:pt x="301" y="394"/>
                  </a:lnTo>
                  <a:lnTo>
                    <a:pt x="300" y="394"/>
                  </a:lnTo>
                  <a:lnTo>
                    <a:pt x="300" y="395"/>
                  </a:lnTo>
                  <a:lnTo>
                    <a:pt x="298" y="396"/>
                  </a:lnTo>
                  <a:lnTo>
                    <a:pt x="297" y="397"/>
                  </a:lnTo>
                  <a:lnTo>
                    <a:pt x="297" y="398"/>
                  </a:lnTo>
                  <a:lnTo>
                    <a:pt x="296" y="398"/>
                  </a:lnTo>
                  <a:lnTo>
                    <a:pt x="295" y="398"/>
                  </a:lnTo>
                  <a:lnTo>
                    <a:pt x="294" y="399"/>
                  </a:lnTo>
                  <a:lnTo>
                    <a:pt x="293" y="399"/>
                  </a:lnTo>
                  <a:lnTo>
                    <a:pt x="292" y="398"/>
                  </a:lnTo>
                  <a:lnTo>
                    <a:pt x="291" y="398"/>
                  </a:lnTo>
                  <a:lnTo>
                    <a:pt x="291" y="397"/>
                  </a:lnTo>
                  <a:lnTo>
                    <a:pt x="290" y="397"/>
                  </a:lnTo>
                  <a:lnTo>
                    <a:pt x="290" y="396"/>
                  </a:lnTo>
                  <a:lnTo>
                    <a:pt x="290" y="395"/>
                  </a:lnTo>
                  <a:lnTo>
                    <a:pt x="290" y="394"/>
                  </a:lnTo>
                  <a:lnTo>
                    <a:pt x="291" y="394"/>
                  </a:lnTo>
                  <a:lnTo>
                    <a:pt x="291" y="393"/>
                  </a:lnTo>
                  <a:lnTo>
                    <a:pt x="292" y="393"/>
                  </a:lnTo>
                  <a:lnTo>
                    <a:pt x="293" y="392"/>
                  </a:lnTo>
                  <a:lnTo>
                    <a:pt x="293" y="391"/>
                  </a:lnTo>
                  <a:lnTo>
                    <a:pt x="293" y="390"/>
                  </a:lnTo>
                  <a:lnTo>
                    <a:pt x="293" y="389"/>
                  </a:lnTo>
                  <a:lnTo>
                    <a:pt x="292" y="389"/>
                  </a:lnTo>
                  <a:lnTo>
                    <a:pt x="291" y="388"/>
                  </a:lnTo>
                  <a:lnTo>
                    <a:pt x="290" y="388"/>
                  </a:lnTo>
                  <a:lnTo>
                    <a:pt x="289" y="388"/>
                  </a:lnTo>
                  <a:lnTo>
                    <a:pt x="288" y="387"/>
                  </a:lnTo>
                  <a:lnTo>
                    <a:pt x="287" y="386"/>
                  </a:lnTo>
                  <a:lnTo>
                    <a:pt x="286" y="386"/>
                  </a:lnTo>
                  <a:lnTo>
                    <a:pt x="286" y="385"/>
                  </a:lnTo>
                  <a:lnTo>
                    <a:pt x="285" y="385"/>
                  </a:lnTo>
                  <a:lnTo>
                    <a:pt x="284" y="385"/>
                  </a:lnTo>
                  <a:lnTo>
                    <a:pt x="284" y="386"/>
                  </a:lnTo>
                  <a:lnTo>
                    <a:pt x="283" y="387"/>
                  </a:lnTo>
                  <a:lnTo>
                    <a:pt x="283" y="388"/>
                  </a:lnTo>
                  <a:lnTo>
                    <a:pt x="283" y="389"/>
                  </a:lnTo>
                  <a:lnTo>
                    <a:pt x="283" y="390"/>
                  </a:lnTo>
                  <a:lnTo>
                    <a:pt x="283" y="391"/>
                  </a:lnTo>
                  <a:lnTo>
                    <a:pt x="283" y="392"/>
                  </a:lnTo>
                  <a:lnTo>
                    <a:pt x="283" y="393"/>
                  </a:lnTo>
                  <a:lnTo>
                    <a:pt x="283" y="394"/>
                  </a:lnTo>
                  <a:lnTo>
                    <a:pt x="283" y="395"/>
                  </a:lnTo>
                  <a:lnTo>
                    <a:pt x="283" y="396"/>
                  </a:lnTo>
                  <a:lnTo>
                    <a:pt x="283" y="397"/>
                  </a:lnTo>
                  <a:lnTo>
                    <a:pt x="283" y="398"/>
                  </a:lnTo>
                  <a:lnTo>
                    <a:pt x="282" y="399"/>
                  </a:lnTo>
                  <a:lnTo>
                    <a:pt x="282" y="400"/>
                  </a:lnTo>
                  <a:lnTo>
                    <a:pt x="281" y="400"/>
                  </a:lnTo>
                  <a:lnTo>
                    <a:pt x="280" y="400"/>
                  </a:lnTo>
                  <a:lnTo>
                    <a:pt x="279" y="399"/>
                  </a:lnTo>
                  <a:lnTo>
                    <a:pt x="279" y="398"/>
                  </a:lnTo>
                  <a:lnTo>
                    <a:pt x="278" y="397"/>
                  </a:lnTo>
                  <a:lnTo>
                    <a:pt x="278" y="396"/>
                  </a:lnTo>
                  <a:lnTo>
                    <a:pt x="277" y="396"/>
                  </a:lnTo>
                  <a:lnTo>
                    <a:pt x="276" y="396"/>
                  </a:lnTo>
                  <a:lnTo>
                    <a:pt x="276" y="395"/>
                  </a:lnTo>
                  <a:lnTo>
                    <a:pt x="275" y="395"/>
                  </a:lnTo>
                  <a:lnTo>
                    <a:pt x="274" y="395"/>
                  </a:lnTo>
                  <a:lnTo>
                    <a:pt x="274" y="396"/>
                  </a:lnTo>
                  <a:lnTo>
                    <a:pt x="273" y="396"/>
                  </a:lnTo>
                  <a:lnTo>
                    <a:pt x="273" y="397"/>
                  </a:lnTo>
                  <a:lnTo>
                    <a:pt x="273" y="398"/>
                  </a:lnTo>
                  <a:lnTo>
                    <a:pt x="273" y="399"/>
                  </a:lnTo>
                  <a:lnTo>
                    <a:pt x="274" y="400"/>
                  </a:lnTo>
                  <a:lnTo>
                    <a:pt x="274" y="401"/>
                  </a:lnTo>
                  <a:lnTo>
                    <a:pt x="274" y="402"/>
                  </a:lnTo>
                  <a:lnTo>
                    <a:pt x="274" y="403"/>
                  </a:lnTo>
                  <a:lnTo>
                    <a:pt x="273" y="403"/>
                  </a:lnTo>
                  <a:lnTo>
                    <a:pt x="273" y="404"/>
                  </a:lnTo>
                  <a:lnTo>
                    <a:pt x="272" y="405"/>
                  </a:lnTo>
                  <a:lnTo>
                    <a:pt x="270" y="406"/>
                  </a:lnTo>
                  <a:lnTo>
                    <a:pt x="268" y="406"/>
                  </a:lnTo>
                  <a:lnTo>
                    <a:pt x="266" y="406"/>
                  </a:lnTo>
                  <a:lnTo>
                    <a:pt x="266" y="407"/>
                  </a:lnTo>
                  <a:lnTo>
                    <a:pt x="265" y="407"/>
                  </a:lnTo>
                  <a:lnTo>
                    <a:pt x="264" y="406"/>
                  </a:lnTo>
                  <a:lnTo>
                    <a:pt x="261" y="403"/>
                  </a:lnTo>
                  <a:lnTo>
                    <a:pt x="260" y="403"/>
                  </a:lnTo>
                  <a:lnTo>
                    <a:pt x="260" y="402"/>
                  </a:lnTo>
                  <a:lnTo>
                    <a:pt x="259" y="402"/>
                  </a:lnTo>
                  <a:lnTo>
                    <a:pt x="253" y="401"/>
                  </a:lnTo>
                  <a:lnTo>
                    <a:pt x="252" y="401"/>
                  </a:lnTo>
                  <a:lnTo>
                    <a:pt x="252" y="402"/>
                  </a:lnTo>
                  <a:lnTo>
                    <a:pt x="251" y="403"/>
                  </a:lnTo>
                  <a:lnTo>
                    <a:pt x="251" y="404"/>
                  </a:lnTo>
                  <a:lnTo>
                    <a:pt x="251" y="405"/>
                  </a:lnTo>
                  <a:lnTo>
                    <a:pt x="250" y="405"/>
                  </a:lnTo>
                  <a:lnTo>
                    <a:pt x="249" y="406"/>
                  </a:lnTo>
                  <a:lnTo>
                    <a:pt x="249" y="407"/>
                  </a:lnTo>
                  <a:lnTo>
                    <a:pt x="248" y="407"/>
                  </a:lnTo>
                  <a:lnTo>
                    <a:pt x="247" y="408"/>
                  </a:lnTo>
                  <a:lnTo>
                    <a:pt x="246" y="408"/>
                  </a:lnTo>
                  <a:lnTo>
                    <a:pt x="244" y="408"/>
                  </a:lnTo>
                  <a:lnTo>
                    <a:pt x="243" y="409"/>
                  </a:lnTo>
                  <a:lnTo>
                    <a:pt x="242" y="409"/>
                  </a:lnTo>
                  <a:lnTo>
                    <a:pt x="241" y="409"/>
                  </a:lnTo>
                  <a:lnTo>
                    <a:pt x="239" y="409"/>
                  </a:lnTo>
                  <a:lnTo>
                    <a:pt x="238" y="409"/>
                  </a:lnTo>
                  <a:lnTo>
                    <a:pt x="237" y="408"/>
                  </a:lnTo>
                  <a:lnTo>
                    <a:pt x="236" y="408"/>
                  </a:lnTo>
                  <a:lnTo>
                    <a:pt x="234" y="408"/>
                  </a:lnTo>
                  <a:lnTo>
                    <a:pt x="233" y="407"/>
                  </a:lnTo>
                  <a:lnTo>
                    <a:pt x="232" y="407"/>
                  </a:lnTo>
                  <a:lnTo>
                    <a:pt x="231" y="406"/>
                  </a:lnTo>
                  <a:lnTo>
                    <a:pt x="230" y="406"/>
                  </a:lnTo>
                  <a:lnTo>
                    <a:pt x="228" y="406"/>
                  </a:lnTo>
                  <a:lnTo>
                    <a:pt x="227" y="405"/>
                  </a:lnTo>
                  <a:lnTo>
                    <a:pt x="226" y="405"/>
                  </a:lnTo>
                  <a:lnTo>
                    <a:pt x="224" y="405"/>
                  </a:lnTo>
                  <a:lnTo>
                    <a:pt x="223" y="405"/>
                  </a:lnTo>
                  <a:lnTo>
                    <a:pt x="222" y="405"/>
                  </a:lnTo>
                  <a:lnTo>
                    <a:pt x="221" y="405"/>
                  </a:lnTo>
                  <a:lnTo>
                    <a:pt x="220" y="404"/>
                  </a:lnTo>
                  <a:lnTo>
                    <a:pt x="219" y="404"/>
                  </a:lnTo>
                  <a:lnTo>
                    <a:pt x="219" y="403"/>
                  </a:lnTo>
                  <a:lnTo>
                    <a:pt x="218" y="403"/>
                  </a:lnTo>
                  <a:lnTo>
                    <a:pt x="218" y="402"/>
                  </a:lnTo>
                  <a:lnTo>
                    <a:pt x="217" y="402"/>
                  </a:lnTo>
                  <a:lnTo>
                    <a:pt x="217" y="401"/>
                  </a:lnTo>
                  <a:lnTo>
                    <a:pt x="216" y="401"/>
                  </a:lnTo>
                  <a:lnTo>
                    <a:pt x="215" y="401"/>
                  </a:lnTo>
                  <a:lnTo>
                    <a:pt x="215" y="400"/>
                  </a:lnTo>
                  <a:lnTo>
                    <a:pt x="208" y="398"/>
                  </a:lnTo>
                  <a:lnTo>
                    <a:pt x="207" y="397"/>
                  </a:lnTo>
                  <a:lnTo>
                    <a:pt x="206" y="397"/>
                  </a:lnTo>
                  <a:lnTo>
                    <a:pt x="205" y="396"/>
                  </a:lnTo>
                  <a:lnTo>
                    <a:pt x="204" y="396"/>
                  </a:lnTo>
                  <a:lnTo>
                    <a:pt x="203" y="395"/>
                  </a:lnTo>
                  <a:lnTo>
                    <a:pt x="202" y="394"/>
                  </a:lnTo>
                  <a:lnTo>
                    <a:pt x="201" y="394"/>
                  </a:lnTo>
                  <a:lnTo>
                    <a:pt x="200" y="393"/>
                  </a:lnTo>
                  <a:lnTo>
                    <a:pt x="199" y="393"/>
                  </a:lnTo>
                  <a:lnTo>
                    <a:pt x="198" y="392"/>
                  </a:lnTo>
                  <a:lnTo>
                    <a:pt x="198" y="391"/>
                  </a:lnTo>
                  <a:lnTo>
                    <a:pt x="197" y="391"/>
                  </a:lnTo>
                  <a:lnTo>
                    <a:pt x="196" y="390"/>
                  </a:lnTo>
                  <a:lnTo>
                    <a:pt x="195" y="389"/>
                  </a:lnTo>
                  <a:lnTo>
                    <a:pt x="194" y="388"/>
                  </a:lnTo>
                  <a:lnTo>
                    <a:pt x="193" y="388"/>
                  </a:lnTo>
                  <a:lnTo>
                    <a:pt x="193" y="387"/>
                  </a:lnTo>
                  <a:lnTo>
                    <a:pt x="192" y="387"/>
                  </a:lnTo>
                  <a:lnTo>
                    <a:pt x="192" y="386"/>
                  </a:lnTo>
                  <a:lnTo>
                    <a:pt x="191" y="386"/>
                  </a:lnTo>
                  <a:lnTo>
                    <a:pt x="191" y="385"/>
                  </a:lnTo>
                  <a:lnTo>
                    <a:pt x="190" y="384"/>
                  </a:lnTo>
                  <a:lnTo>
                    <a:pt x="189" y="383"/>
                  </a:lnTo>
                  <a:lnTo>
                    <a:pt x="189" y="382"/>
                  </a:lnTo>
                  <a:lnTo>
                    <a:pt x="189" y="381"/>
                  </a:lnTo>
                  <a:lnTo>
                    <a:pt x="188" y="380"/>
                  </a:lnTo>
                  <a:lnTo>
                    <a:pt x="188" y="379"/>
                  </a:lnTo>
                  <a:lnTo>
                    <a:pt x="187" y="379"/>
                  </a:lnTo>
                  <a:lnTo>
                    <a:pt x="187" y="378"/>
                  </a:lnTo>
                  <a:lnTo>
                    <a:pt x="186" y="378"/>
                  </a:lnTo>
                  <a:lnTo>
                    <a:pt x="185" y="377"/>
                  </a:lnTo>
                  <a:lnTo>
                    <a:pt x="184" y="377"/>
                  </a:lnTo>
                  <a:lnTo>
                    <a:pt x="183" y="377"/>
                  </a:lnTo>
                  <a:lnTo>
                    <a:pt x="182" y="377"/>
                  </a:lnTo>
                  <a:lnTo>
                    <a:pt x="181" y="377"/>
                  </a:lnTo>
                  <a:lnTo>
                    <a:pt x="180" y="377"/>
                  </a:lnTo>
                  <a:lnTo>
                    <a:pt x="179" y="377"/>
                  </a:lnTo>
                  <a:lnTo>
                    <a:pt x="178" y="378"/>
                  </a:lnTo>
                  <a:lnTo>
                    <a:pt x="177" y="378"/>
                  </a:lnTo>
                  <a:lnTo>
                    <a:pt x="176" y="378"/>
                  </a:lnTo>
                  <a:lnTo>
                    <a:pt x="175" y="378"/>
                  </a:lnTo>
                  <a:lnTo>
                    <a:pt x="174" y="378"/>
                  </a:lnTo>
                  <a:lnTo>
                    <a:pt x="173" y="377"/>
                  </a:lnTo>
                  <a:lnTo>
                    <a:pt x="172" y="377"/>
                  </a:lnTo>
                  <a:lnTo>
                    <a:pt x="171" y="377"/>
                  </a:lnTo>
                  <a:lnTo>
                    <a:pt x="170" y="376"/>
                  </a:lnTo>
                  <a:lnTo>
                    <a:pt x="169" y="376"/>
                  </a:lnTo>
                  <a:lnTo>
                    <a:pt x="168" y="376"/>
                  </a:lnTo>
                  <a:lnTo>
                    <a:pt x="167" y="375"/>
                  </a:lnTo>
                  <a:lnTo>
                    <a:pt x="166" y="375"/>
                  </a:lnTo>
                  <a:lnTo>
                    <a:pt x="166" y="374"/>
                  </a:lnTo>
                  <a:lnTo>
                    <a:pt x="165" y="374"/>
                  </a:lnTo>
                  <a:lnTo>
                    <a:pt x="164" y="374"/>
                  </a:lnTo>
                  <a:lnTo>
                    <a:pt x="163" y="373"/>
                  </a:lnTo>
                  <a:lnTo>
                    <a:pt x="163" y="371"/>
                  </a:lnTo>
                  <a:lnTo>
                    <a:pt x="162" y="371"/>
                  </a:lnTo>
                  <a:lnTo>
                    <a:pt x="162" y="370"/>
                  </a:lnTo>
                  <a:lnTo>
                    <a:pt x="162" y="369"/>
                  </a:lnTo>
                  <a:lnTo>
                    <a:pt x="162" y="368"/>
                  </a:lnTo>
                  <a:lnTo>
                    <a:pt x="162" y="367"/>
                  </a:lnTo>
                  <a:lnTo>
                    <a:pt x="161" y="366"/>
                  </a:lnTo>
                  <a:lnTo>
                    <a:pt x="161" y="365"/>
                  </a:lnTo>
                  <a:lnTo>
                    <a:pt x="161" y="364"/>
                  </a:lnTo>
                  <a:lnTo>
                    <a:pt x="161" y="363"/>
                  </a:lnTo>
                  <a:lnTo>
                    <a:pt x="161" y="362"/>
                  </a:lnTo>
                  <a:lnTo>
                    <a:pt x="161" y="360"/>
                  </a:lnTo>
                  <a:lnTo>
                    <a:pt x="161" y="359"/>
                  </a:lnTo>
                  <a:lnTo>
                    <a:pt x="161" y="358"/>
                  </a:lnTo>
                  <a:lnTo>
                    <a:pt x="161" y="357"/>
                  </a:lnTo>
                  <a:lnTo>
                    <a:pt x="161" y="356"/>
                  </a:lnTo>
                  <a:lnTo>
                    <a:pt x="161" y="355"/>
                  </a:lnTo>
                  <a:lnTo>
                    <a:pt x="160" y="353"/>
                  </a:lnTo>
                  <a:lnTo>
                    <a:pt x="159" y="352"/>
                  </a:lnTo>
                  <a:lnTo>
                    <a:pt x="158" y="351"/>
                  </a:lnTo>
                  <a:lnTo>
                    <a:pt x="157" y="350"/>
                  </a:lnTo>
                  <a:lnTo>
                    <a:pt x="157" y="349"/>
                  </a:lnTo>
                  <a:lnTo>
                    <a:pt x="156" y="348"/>
                  </a:lnTo>
                  <a:lnTo>
                    <a:pt x="155" y="347"/>
                  </a:lnTo>
                  <a:lnTo>
                    <a:pt x="154" y="345"/>
                  </a:lnTo>
                  <a:lnTo>
                    <a:pt x="154" y="344"/>
                  </a:lnTo>
                  <a:lnTo>
                    <a:pt x="153" y="342"/>
                  </a:lnTo>
                  <a:lnTo>
                    <a:pt x="153" y="341"/>
                  </a:lnTo>
                  <a:lnTo>
                    <a:pt x="152" y="340"/>
                  </a:lnTo>
                  <a:lnTo>
                    <a:pt x="152" y="339"/>
                  </a:lnTo>
                  <a:lnTo>
                    <a:pt x="152" y="337"/>
                  </a:lnTo>
                  <a:lnTo>
                    <a:pt x="152" y="336"/>
                  </a:lnTo>
                  <a:lnTo>
                    <a:pt x="151" y="335"/>
                  </a:lnTo>
                  <a:lnTo>
                    <a:pt x="151" y="334"/>
                  </a:lnTo>
                  <a:lnTo>
                    <a:pt x="151" y="333"/>
                  </a:lnTo>
                  <a:lnTo>
                    <a:pt x="151" y="332"/>
                  </a:lnTo>
                  <a:lnTo>
                    <a:pt x="154" y="328"/>
                  </a:lnTo>
                  <a:lnTo>
                    <a:pt x="154" y="327"/>
                  </a:lnTo>
                  <a:lnTo>
                    <a:pt x="154" y="326"/>
                  </a:lnTo>
                  <a:lnTo>
                    <a:pt x="155" y="325"/>
                  </a:lnTo>
                  <a:lnTo>
                    <a:pt x="159" y="319"/>
                  </a:lnTo>
                  <a:lnTo>
                    <a:pt x="166" y="309"/>
                  </a:lnTo>
                  <a:lnTo>
                    <a:pt x="167" y="308"/>
                  </a:lnTo>
                  <a:lnTo>
                    <a:pt x="167" y="307"/>
                  </a:lnTo>
                  <a:lnTo>
                    <a:pt x="166" y="307"/>
                  </a:lnTo>
                  <a:lnTo>
                    <a:pt x="165" y="306"/>
                  </a:lnTo>
                  <a:lnTo>
                    <a:pt x="156" y="301"/>
                  </a:lnTo>
                  <a:lnTo>
                    <a:pt x="154" y="302"/>
                  </a:lnTo>
                  <a:lnTo>
                    <a:pt x="153" y="302"/>
                  </a:lnTo>
                  <a:lnTo>
                    <a:pt x="152" y="303"/>
                  </a:lnTo>
                  <a:lnTo>
                    <a:pt x="150" y="303"/>
                  </a:lnTo>
                  <a:lnTo>
                    <a:pt x="149" y="303"/>
                  </a:lnTo>
                  <a:lnTo>
                    <a:pt x="147" y="304"/>
                  </a:lnTo>
                  <a:lnTo>
                    <a:pt x="146" y="304"/>
                  </a:lnTo>
                  <a:lnTo>
                    <a:pt x="145" y="305"/>
                  </a:lnTo>
                  <a:lnTo>
                    <a:pt x="144" y="305"/>
                  </a:lnTo>
                  <a:lnTo>
                    <a:pt x="142" y="305"/>
                  </a:lnTo>
                  <a:lnTo>
                    <a:pt x="141" y="306"/>
                  </a:lnTo>
                  <a:lnTo>
                    <a:pt x="140" y="306"/>
                  </a:lnTo>
                  <a:lnTo>
                    <a:pt x="139" y="306"/>
                  </a:lnTo>
                  <a:lnTo>
                    <a:pt x="138" y="306"/>
                  </a:lnTo>
                  <a:lnTo>
                    <a:pt x="137" y="306"/>
                  </a:lnTo>
                  <a:lnTo>
                    <a:pt x="136" y="306"/>
                  </a:lnTo>
                  <a:lnTo>
                    <a:pt x="134" y="304"/>
                  </a:lnTo>
                  <a:lnTo>
                    <a:pt x="133" y="304"/>
                  </a:lnTo>
                  <a:lnTo>
                    <a:pt x="132" y="304"/>
                  </a:lnTo>
                  <a:lnTo>
                    <a:pt x="131" y="303"/>
                  </a:lnTo>
                  <a:lnTo>
                    <a:pt x="130" y="303"/>
                  </a:lnTo>
                  <a:lnTo>
                    <a:pt x="129" y="302"/>
                  </a:lnTo>
                  <a:lnTo>
                    <a:pt x="128" y="302"/>
                  </a:lnTo>
                  <a:lnTo>
                    <a:pt x="127" y="301"/>
                  </a:lnTo>
                  <a:lnTo>
                    <a:pt x="125" y="301"/>
                  </a:lnTo>
                  <a:lnTo>
                    <a:pt x="125" y="300"/>
                  </a:lnTo>
                  <a:lnTo>
                    <a:pt x="124" y="300"/>
                  </a:lnTo>
                  <a:lnTo>
                    <a:pt x="123" y="300"/>
                  </a:lnTo>
                  <a:lnTo>
                    <a:pt x="122" y="299"/>
                  </a:lnTo>
                  <a:lnTo>
                    <a:pt x="121" y="299"/>
                  </a:lnTo>
                  <a:lnTo>
                    <a:pt x="120" y="299"/>
                  </a:lnTo>
                  <a:lnTo>
                    <a:pt x="119" y="299"/>
                  </a:lnTo>
                  <a:lnTo>
                    <a:pt x="118" y="299"/>
                  </a:lnTo>
                  <a:lnTo>
                    <a:pt x="117" y="299"/>
                  </a:lnTo>
                  <a:lnTo>
                    <a:pt x="116" y="299"/>
                  </a:lnTo>
                  <a:lnTo>
                    <a:pt x="115" y="299"/>
                  </a:lnTo>
                  <a:lnTo>
                    <a:pt x="114" y="299"/>
                  </a:lnTo>
                  <a:lnTo>
                    <a:pt x="113" y="299"/>
                  </a:lnTo>
                  <a:lnTo>
                    <a:pt x="111" y="299"/>
                  </a:lnTo>
                  <a:lnTo>
                    <a:pt x="110" y="299"/>
                  </a:lnTo>
                  <a:lnTo>
                    <a:pt x="109" y="299"/>
                  </a:lnTo>
                  <a:lnTo>
                    <a:pt x="108" y="299"/>
                  </a:lnTo>
                  <a:lnTo>
                    <a:pt x="107" y="299"/>
                  </a:lnTo>
                  <a:lnTo>
                    <a:pt x="106" y="299"/>
                  </a:lnTo>
                  <a:lnTo>
                    <a:pt x="105" y="299"/>
                  </a:lnTo>
                  <a:lnTo>
                    <a:pt x="104" y="299"/>
                  </a:lnTo>
                  <a:lnTo>
                    <a:pt x="103" y="298"/>
                  </a:lnTo>
                  <a:lnTo>
                    <a:pt x="102" y="297"/>
                  </a:lnTo>
                  <a:lnTo>
                    <a:pt x="96" y="293"/>
                  </a:lnTo>
                  <a:lnTo>
                    <a:pt x="95" y="292"/>
                  </a:lnTo>
                  <a:lnTo>
                    <a:pt x="94" y="292"/>
                  </a:lnTo>
                  <a:lnTo>
                    <a:pt x="94" y="291"/>
                  </a:lnTo>
                  <a:lnTo>
                    <a:pt x="93" y="291"/>
                  </a:lnTo>
                  <a:lnTo>
                    <a:pt x="85" y="286"/>
                  </a:lnTo>
                  <a:lnTo>
                    <a:pt x="77" y="277"/>
                  </a:lnTo>
                  <a:lnTo>
                    <a:pt x="81" y="271"/>
                  </a:lnTo>
                  <a:lnTo>
                    <a:pt x="85" y="267"/>
                  </a:lnTo>
                  <a:lnTo>
                    <a:pt x="85" y="265"/>
                  </a:lnTo>
                  <a:lnTo>
                    <a:pt x="87" y="263"/>
                  </a:lnTo>
                  <a:lnTo>
                    <a:pt x="89" y="260"/>
                  </a:lnTo>
                  <a:lnTo>
                    <a:pt x="92" y="260"/>
                  </a:lnTo>
                  <a:lnTo>
                    <a:pt x="94" y="258"/>
                  </a:lnTo>
                  <a:lnTo>
                    <a:pt x="94" y="257"/>
                  </a:lnTo>
                  <a:lnTo>
                    <a:pt x="96" y="254"/>
                  </a:lnTo>
                  <a:lnTo>
                    <a:pt x="98" y="250"/>
                  </a:lnTo>
                  <a:lnTo>
                    <a:pt x="106" y="251"/>
                  </a:lnTo>
                  <a:lnTo>
                    <a:pt x="111" y="256"/>
                  </a:lnTo>
                  <a:lnTo>
                    <a:pt x="114" y="256"/>
                  </a:lnTo>
                  <a:lnTo>
                    <a:pt x="117" y="253"/>
                  </a:lnTo>
                  <a:lnTo>
                    <a:pt x="118" y="248"/>
                  </a:lnTo>
                  <a:lnTo>
                    <a:pt x="123" y="243"/>
                  </a:lnTo>
                  <a:lnTo>
                    <a:pt x="122" y="227"/>
                  </a:lnTo>
                  <a:lnTo>
                    <a:pt x="124" y="225"/>
                  </a:lnTo>
                  <a:lnTo>
                    <a:pt x="126" y="224"/>
                  </a:lnTo>
                  <a:lnTo>
                    <a:pt x="125" y="218"/>
                  </a:lnTo>
                  <a:lnTo>
                    <a:pt x="123" y="214"/>
                  </a:lnTo>
                  <a:lnTo>
                    <a:pt x="123" y="212"/>
                  </a:lnTo>
                  <a:lnTo>
                    <a:pt x="118" y="209"/>
                  </a:lnTo>
                  <a:lnTo>
                    <a:pt x="117" y="206"/>
                  </a:lnTo>
                  <a:lnTo>
                    <a:pt x="117" y="203"/>
                  </a:lnTo>
                  <a:lnTo>
                    <a:pt x="115" y="201"/>
                  </a:lnTo>
                  <a:lnTo>
                    <a:pt x="115" y="197"/>
                  </a:lnTo>
                  <a:lnTo>
                    <a:pt x="113" y="196"/>
                  </a:lnTo>
                  <a:lnTo>
                    <a:pt x="105" y="196"/>
                  </a:lnTo>
                  <a:lnTo>
                    <a:pt x="100" y="203"/>
                  </a:lnTo>
                  <a:lnTo>
                    <a:pt x="92" y="202"/>
                  </a:lnTo>
                  <a:lnTo>
                    <a:pt x="88" y="205"/>
                  </a:lnTo>
                  <a:lnTo>
                    <a:pt x="86" y="205"/>
                  </a:lnTo>
                  <a:lnTo>
                    <a:pt x="81" y="199"/>
                  </a:lnTo>
                  <a:lnTo>
                    <a:pt x="76" y="199"/>
                  </a:lnTo>
                  <a:lnTo>
                    <a:pt x="73" y="204"/>
                  </a:lnTo>
                  <a:lnTo>
                    <a:pt x="70" y="204"/>
                  </a:lnTo>
                  <a:lnTo>
                    <a:pt x="62" y="200"/>
                  </a:lnTo>
                  <a:lnTo>
                    <a:pt x="58" y="200"/>
                  </a:lnTo>
                  <a:lnTo>
                    <a:pt x="55" y="201"/>
                  </a:lnTo>
                  <a:lnTo>
                    <a:pt x="52" y="198"/>
                  </a:lnTo>
                  <a:lnTo>
                    <a:pt x="52" y="196"/>
                  </a:lnTo>
                  <a:lnTo>
                    <a:pt x="53" y="195"/>
                  </a:lnTo>
                  <a:lnTo>
                    <a:pt x="52" y="189"/>
                  </a:lnTo>
                  <a:lnTo>
                    <a:pt x="50" y="185"/>
                  </a:lnTo>
                  <a:lnTo>
                    <a:pt x="50" y="182"/>
                  </a:lnTo>
                  <a:lnTo>
                    <a:pt x="40" y="170"/>
                  </a:lnTo>
                  <a:lnTo>
                    <a:pt x="39" y="170"/>
                  </a:lnTo>
                  <a:lnTo>
                    <a:pt x="32" y="175"/>
                  </a:lnTo>
                  <a:lnTo>
                    <a:pt x="30" y="174"/>
                  </a:lnTo>
                  <a:lnTo>
                    <a:pt x="28" y="174"/>
                  </a:lnTo>
                  <a:lnTo>
                    <a:pt x="26" y="172"/>
                  </a:lnTo>
                  <a:lnTo>
                    <a:pt x="22" y="173"/>
                  </a:lnTo>
                  <a:lnTo>
                    <a:pt x="21" y="172"/>
                  </a:lnTo>
                  <a:lnTo>
                    <a:pt x="17" y="172"/>
                  </a:lnTo>
                  <a:lnTo>
                    <a:pt x="14" y="175"/>
                  </a:lnTo>
                  <a:lnTo>
                    <a:pt x="14" y="178"/>
                  </a:lnTo>
                  <a:lnTo>
                    <a:pt x="12" y="180"/>
                  </a:lnTo>
                  <a:lnTo>
                    <a:pt x="8" y="177"/>
                  </a:lnTo>
                  <a:lnTo>
                    <a:pt x="6" y="172"/>
                  </a:lnTo>
                  <a:lnTo>
                    <a:pt x="4" y="168"/>
                  </a:lnTo>
                  <a:lnTo>
                    <a:pt x="3" y="165"/>
                  </a:lnTo>
                  <a:lnTo>
                    <a:pt x="2" y="164"/>
                  </a:lnTo>
                  <a:lnTo>
                    <a:pt x="2" y="160"/>
                  </a:lnTo>
                  <a:lnTo>
                    <a:pt x="0" y="158"/>
                  </a:lnTo>
                  <a:lnTo>
                    <a:pt x="0" y="154"/>
                  </a:lnTo>
                  <a:lnTo>
                    <a:pt x="2" y="152"/>
                  </a:lnTo>
                  <a:lnTo>
                    <a:pt x="3" y="152"/>
                  </a:lnTo>
                  <a:lnTo>
                    <a:pt x="11" y="157"/>
                  </a:lnTo>
                  <a:lnTo>
                    <a:pt x="14" y="156"/>
                  </a:lnTo>
                  <a:lnTo>
                    <a:pt x="16" y="158"/>
                  </a:lnTo>
                  <a:lnTo>
                    <a:pt x="22" y="158"/>
                  </a:lnTo>
                  <a:lnTo>
                    <a:pt x="25" y="154"/>
                  </a:lnTo>
                  <a:lnTo>
                    <a:pt x="30" y="149"/>
                  </a:lnTo>
                  <a:lnTo>
                    <a:pt x="37" y="146"/>
                  </a:lnTo>
                  <a:lnTo>
                    <a:pt x="39" y="145"/>
                  </a:lnTo>
                  <a:lnTo>
                    <a:pt x="42" y="142"/>
                  </a:lnTo>
                  <a:lnTo>
                    <a:pt x="42" y="137"/>
                  </a:lnTo>
                  <a:lnTo>
                    <a:pt x="48" y="132"/>
                  </a:lnTo>
                  <a:lnTo>
                    <a:pt x="54" y="129"/>
                  </a:lnTo>
                  <a:lnTo>
                    <a:pt x="55" y="134"/>
                  </a:lnTo>
                  <a:lnTo>
                    <a:pt x="57" y="135"/>
                  </a:lnTo>
                  <a:lnTo>
                    <a:pt x="69" y="135"/>
                  </a:lnTo>
                  <a:lnTo>
                    <a:pt x="72" y="137"/>
                  </a:lnTo>
                  <a:lnTo>
                    <a:pt x="72" y="140"/>
                  </a:lnTo>
                  <a:lnTo>
                    <a:pt x="76" y="146"/>
                  </a:lnTo>
                  <a:lnTo>
                    <a:pt x="77" y="145"/>
                  </a:lnTo>
                  <a:lnTo>
                    <a:pt x="80" y="147"/>
                  </a:lnTo>
                  <a:lnTo>
                    <a:pt x="86" y="146"/>
                  </a:lnTo>
                  <a:lnTo>
                    <a:pt x="88" y="148"/>
                  </a:lnTo>
                  <a:lnTo>
                    <a:pt x="89" y="147"/>
                  </a:lnTo>
                  <a:lnTo>
                    <a:pt x="97" y="154"/>
                  </a:lnTo>
                  <a:lnTo>
                    <a:pt x="100" y="153"/>
                  </a:lnTo>
                  <a:lnTo>
                    <a:pt x="106" y="151"/>
                  </a:lnTo>
                  <a:lnTo>
                    <a:pt x="109" y="157"/>
                  </a:lnTo>
                  <a:lnTo>
                    <a:pt x="112" y="158"/>
                  </a:lnTo>
                  <a:lnTo>
                    <a:pt x="118" y="157"/>
                  </a:lnTo>
                  <a:lnTo>
                    <a:pt x="128" y="143"/>
                  </a:lnTo>
                  <a:lnTo>
                    <a:pt x="128" y="132"/>
                  </a:lnTo>
                  <a:lnTo>
                    <a:pt x="130" y="130"/>
                  </a:lnTo>
                  <a:lnTo>
                    <a:pt x="140" y="128"/>
                  </a:lnTo>
                  <a:lnTo>
                    <a:pt x="141" y="127"/>
                  </a:lnTo>
                  <a:lnTo>
                    <a:pt x="145" y="126"/>
                  </a:lnTo>
                  <a:lnTo>
                    <a:pt x="146" y="125"/>
                  </a:lnTo>
                  <a:lnTo>
                    <a:pt x="150" y="124"/>
                  </a:lnTo>
                  <a:lnTo>
                    <a:pt x="152" y="122"/>
                  </a:lnTo>
                  <a:lnTo>
                    <a:pt x="157" y="122"/>
                  </a:lnTo>
                  <a:lnTo>
                    <a:pt x="154" y="120"/>
                  </a:lnTo>
                  <a:lnTo>
                    <a:pt x="160" y="115"/>
                  </a:lnTo>
                  <a:lnTo>
                    <a:pt x="168" y="114"/>
                  </a:lnTo>
                  <a:lnTo>
                    <a:pt x="168" y="113"/>
                  </a:lnTo>
                  <a:lnTo>
                    <a:pt x="179" y="113"/>
                  </a:lnTo>
                  <a:lnTo>
                    <a:pt x="180" y="107"/>
                  </a:lnTo>
                  <a:lnTo>
                    <a:pt x="185" y="107"/>
                  </a:lnTo>
                  <a:lnTo>
                    <a:pt x="188" y="101"/>
                  </a:lnTo>
                  <a:lnTo>
                    <a:pt x="188" y="97"/>
                  </a:lnTo>
                  <a:lnTo>
                    <a:pt x="185" y="91"/>
                  </a:lnTo>
                  <a:lnTo>
                    <a:pt x="188" y="86"/>
                  </a:lnTo>
                  <a:lnTo>
                    <a:pt x="188" y="85"/>
                  </a:lnTo>
                  <a:lnTo>
                    <a:pt x="189" y="84"/>
                  </a:lnTo>
                  <a:lnTo>
                    <a:pt x="189" y="82"/>
                  </a:lnTo>
                  <a:lnTo>
                    <a:pt x="193" y="80"/>
                  </a:lnTo>
                  <a:lnTo>
                    <a:pt x="197" y="79"/>
                  </a:lnTo>
                  <a:lnTo>
                    <a:pt x="198" y="78"/>
                  </a:lnTo>
                  <a:lnTo>
                    <a:pt x="199" y="78"/>
                  </a:lnTo>
                  <a:lnTo>
                    <a:pt x="209" y="86"/>
                  </a:lnTo>
                  <a:lnTo>
                    <a:pt x="208" y="88"/>
                  </a:lnTo>
                  <a:lnTo>
                    <a:pt x="208" y="92"/>
                  </a:lnTo>
                  <a:lnTo>
                    <a:pt x="210" y="95"/>
                  </a:lnTo>
                  <a:lnTo>
                    <a:pt x="213" y="94"/>
                  </a:lnTo>
                  <a:lnTo>
                    <a:pt x="215" y="97"/>
                  </a:lnTo>
                  <a:lnTo>
                    <a:pt x="216" y="100"/>
                  </a:lnTo>
                  <a:lnTo>
                    <a:pt x="218" y="102"/>
                  </a:lnTo>
                  <a:lnTo>
                    <a:pt x="218" y="104"/>
                  </a:lnTo>
                  <a:lnTo>
                    <a:pt x="221" y="109"/>
                  </a:lnTo>
                  <a:lnTo>
                    <a:pt x="225" y="109"/>
                  </a:lnTo>
                  <a:lnTo>
                    <a:pt x="229" y="104"/>
                  </a:lnTo>
                  <a:lnTo>
                    <a:pt x="231" y="104"/>
                  </a:lnTo>
                  <a:lnTo>
                    <a:pt x="234" y="102"/>
                  </a:lnTo>
                  <a:lnTo>
                    <a:pt x="235" y="106"/>
                  </a:lnTo>
                  <a:lnTo>
                    <a:pt x="244" y="112"/>
                  </a:lnTo>
                  <a:lnTo>
                    <a:pt x="244" y="114"/>
                  </a:lnTo>
                  <a:lnTo>
                    <a:pt x="247" y="116"/>
                  </a:lnTo>
                  <a:lnTo>
                    <a:pt x="252" y="115"/>
                  </a:lnTo>
                  <a:lnTo>
                    <a:pt x="262" y="109"/>
                  </a:lnTo>
                  <a:lnTo>
                    <a:pt x="271" y="108"/>
                  </a:lnTo>
                  <a:lnTo>
                    <a:pt x="270" y="105"/>
                  </a:lnTo>
                  <a:lnTo>
                    <a:pt x="272" y="102"/>
                  </a:lnTo>
                  <a:lnTo>
                    <a:pt x="271" y="97"/>
                  </a:lnTo>
                  <a:lnTo>
                    <a:pt x="273" y="94"/>
                  </a:lnTo>
                  <a:lnTo>
                    <a:pt x="272" y="93"/>
                  </a:lnTo>
                  <a:lnTo>
                    <a:pt x="275" y="90"/>
                  </a:lnTo>
                  <a:lnTo>
                    <a:pt x="279" y="88"/>
                  </a:lnTo>
                  <a:lnTo>
                    <a:pt x="282" y="84"/>
                  </a:lnTo>
                  <a:lnTo>
                    <a:pt x="282" y="79"/>
                  </a:lnTo>
                  <a:lnTo>
                    <a:pt x="283" y="79"/>
                  </a:lnTo>
                  <a:lnTo>
                    <a:pt x="295" y="84"/>
                  </a:lnTo>
                  <a:lnTo>
                    <a:pt x="300" y="89"/>
                  </a:lnTo>
                  <a:lnTo>
                    <a:pt x="302" y="85"/>
                  </a:lnTo>
                  <a:lnTo>
                    <a:pt x="304" y="86"/>
                  </a:lnTo>
                  <a:lnTo>
                    <a:pt x="307" y="81"/>
                  </a:lnTo>
                  <a:lnTo>
                    <a:pt x="308" y="81"/>
                  </a:lnTo>
                  <a:lnTo>
                    <a:pt x="310" y="79"/>
                  </a:lnTo>
                  <a:lnTo>
                    <a:pt x="310" y="75"/>
                  </a:lnTo>
                  <a:lnTo>
                    <a:pt x="311" y="72"/>
                  </a:lnTo>
                  <a:lnTo>
                    <a:pt x="314" y="72"/>
                  </a:lnTo>
                  <a:lnTo>
                    <a:pt x="317" y="75"/>
                  </a:lnTo>
                  <a:lnTo>
                    <a:pt x="317" y="77"/>
                  </a:lnTo>
                  <a:lnTo>
                    <a:pt x="319" y="78"/>
                  </a:lnTo>
                  <a:lnTo>
                    <a:pt x="326" y="78"/>
                  </a:lnTo>
                  <a:lnTo>
                    <a:pt x="327" y="79"/>
                  </a:lnTo>
                  <a:lnTo>
                    <a:pt x="337" y="78"/>
                  </a:lnTo>
                  <a:lnTo>
                    <a:pt x="338" y="76"/>
                  </a:lnTo>
                  <a:lnTo>
                    <a:pt x="338" y="67"/>
                  </a:lnTo>
                  <a:lnTo>
                    <a:pt x="339" y="65"/>
                  </a:lnTo>
                  <a:lnTo>
                    <a:pt x="339" y="60"/>
                  </a:lnTo>
                  <a:lnTo>
                    <a:pt x="333" y="60"/>
                  </a:lnTo>
                  <a:lnTo>
                    <a:pt x="329" y="65"/>
                  </a:lnTo>
                  <a:lnTo>
                    <a:pt x="328" y="65"/>
                  </a:lnTo>
                  <a:lnTo>
                    <a:pt x="327" y="63"/>
                  </a:lnTo>
                  <a:lnTo>
                    <a:pt x="331" y="61"/>
                  </a:lnTo>
                  <a:lnTo>
                    <a:pt x="333" y="58"/>
                  </a:lnTo>
                  <a:lnTo>
                    <a:pt x="336" y="58"/>
                  </a:lnTo>
                  <a:lnTo>
                    <a:pt x="338" y="56"/>
                  </a:lnTo>
                  <a:lnTo>
                    <a:pt x="339" y="56"/>
                  </a:lnTo>
                  <a:lnTo>
                    <a:pt x="340" y="58"/>
                  </a:lnTo>
                  <a:lnTo>
                    <a:pt x="346" y="57"/>
                  </a:lnTo>
                  <a:lnTo>
                    <a:pt x="348" y="59"/>
                  </a:lnTo>
                  <a:lnTo>
                    <a:pt x="352" y="59"/>
                  </a:lnTo>
                  <a:lnTo>
                    <a:pt x="354" y="60"/>
                  </a:lnTo>
                  <a:lnTo>
                    <a:pt x="357" y="58"/>
                  </a:lnTo>
                  <a:lnTo>
                    <a:pt x="357" y="56"/>
                  </a:lnTo>
                  <a:lnTo>
                    <a:pt x="360" y="52"/>
                  </a:lnTo>
                  <a:lnTo>
                    <a:pt x="366" y="40"/>
                  </a:lnTo>
                  <a:lnTo>
                    <a:pt x="368" y="38"/>
                  </a:lnTo>
                  <a:lnTo>
                    <a:pt x="370" y="40"/>
                  </a:lnTo>
                  <a:lnTo>
                    <a:pt x="373" y="40"/>
                  </a:lnTo>
                  <a:lnTo>
                    <a:pt x="374" y="39"/>
                  </a:lnTo>
                  <a:lnTo>
                    <a:pt x="379" y="38"/>
                  </a:lnTo>
                  <a:lnTo>
                    <a:pt x="384" y="42"/>
                  </a:lnTo>
                  <a:lnTo>
                    <a:pt x="384" y="44"/>
                  </a:lnTo>
                  <a:lnTo>
                    <a:pt x="386" y="48"/>
                  </a:lnTo>
                  <a:lnTo>
                    <a:pt x="391" y="46"/>
                  </a:lnTo>
                  <a:lnTo>
                    <a:pt x="393" y="34"/>
                  </a:lnTo>
                  <a:lnTo>
                    <a:pt x="399" y="25"/>
                  </a:lnTo>
                  <a:lnTo>
                    <a:pt x="399" y="24"/>
                  </a:lnTo>
                  <a:lnTo>
                    <a:pt x="404" y="19"/>
                  </a:lnTo>
                  <a:lnTo>
                    <a:pt x="413" y="23"/>
                  </a:lnTo>
                  <a:lnTo>
                    <a:pt x="413" y="29"/>
                  </a:lnTo>
                  <a:lnTo>
                    <a:pt x="416" y="33"/>
                  </a:lnTo>
                  <a:lnTo>
                    <a:pt x="422" y="35"/>
                  </a:lnTo>
                  <a:lnTo>
                    <a:pt x="424" y="35"/>
                  </a:lnTo>
                  <a:lnTo>
                    <a:pt x="427" y="37"/>
                  </a:lnTo>
                  <a:lnTo>
                    <a:pt x="430" y="35"/>
                  </a:lnTo>
                  <a:lnTo>
                    <a:pt x="430" y="32"/>
                  </a:lnTo>
                  <a:lnTo>
                    <a:pt x="434" y="27"/>
                  </a:lnTo>
                  <a:lnTo>
                    <a:pt x="434" y="25"/>
                  </a:lnTo>
                  <a:lnTo>
                    <a:pt x="443" y="16"/>
                  </a:lnTo>
                  <a:lnTo>
                    <a:pt x="443" y="14"/>
                  </a:lnTo>
                  <a:lnTo>
                    <a:pt x="448" y="8"/>
                  </a:lnTo>
                  <a:lnTo>
                    <a:pt x="458" y="7"/>
                  </a:lnTo>
                  <a:lnTo>
                    <a:pt x="462" y="11"/>
                  </a:lnTo>
                  <a:lnTo>
                    <a:pt x="470" y="9"/>
                  </a:lnTo>
                  <a:lnTo>
                    <a:pt x="474" y="1"/>
                  </a:lnTo>
                  <a:lnTo>
                    <a:pt x="478" y="0"/>
                  </a:lnTo>
                  <a:lnTo>
                    <a:pt x="478" y="4"/>
                  </a:lnTo>
                  <a:lnTo>
                    <a:pt x="480" y="5"/>
                  </a:lnTo>
                  <a:lnTo>
                    <a:pt x="492" y="6"/>
                  </a:lnTo>
                  <a:lnTo>
                    <a:pt x="499" y="9"/>
                  </a:lnTo>
                  <a:lnTo>
                    <a:pt x="500" y="19"/>
                  </a:lnTo>
                  <a:lnTo>
                    <a:pt x="498" y="19"/>
                  </a:lnTo>
                  <a:lnTo>
                    <a:pt x="497" y="29"/>
                  </a:lnTo>
                  <a:lnTo>
                    <a:pt x="496" y="30"/>
                  </a:lnTo>
                  <a:lnTo>
                    <a:pt x="496" y="36"/>
                  </a:lnTo>
                  <a:lnTo>
                    <a:pt x="498" y="38"/>
                  </a:lnTo>
                  <a:lnTo>
                    <a:pt x="501" y="37"/>
                  </a:lnTo>
                  <a:lnTo>
                    <a:pt x="503" y="36"/>
                  </a:lnTo>
                  <a:lnTo>
                    <a:pt x="509" y="36"/>
                  </a:lnTo>
                  <a:lnTo>
                    <a:pt x="511" y="37"/>
                  </a:lnTo>
                  <a:lnTo>
                    <a:pt x="514" y="37"/>
                  </a:lnTo>
                  <a:lnTo>
                    <a:pt x="516" y="39"/>
                  </a:lnTo>
                  <a:lnTo>
                    <a:pt x="516" y="40"/>
                  </a:lnTo>
                  <a:lnTo>
                    <a:pt x="514" y="42"/>
                  </a:lnTo>
                  <a:lnTo>
                    <a:pt x="514" y="44"/>
                  </a:lnTo>
                  <a:lnTo>
                    <a:pt x="512" y="46"/>
                  </a:lnTo>
                  <a:lnTo>
                    <a:pt x="512" y="47"/>
                  </a:lnTo>
                  <a:lnTo>
                    <a:pt x="509" y="52"/>
                  </a:lnTo>
                  <a:lnTo>
                    <a:pt x="506" y="55"/>
                  </a:lnTo>
                  <a:lnTo>
                    <a:pt x="507" y="75"/>
                  </a:lnTo>
                  <a:lnTo>
                    <a:pt x="505" y="77"/>
                  </a:lnTo>
                  <a:lnTo>
                    <a:pt x="494" y="89"/>
                  </a:lnTo>
                  <a:lnTo>
                    <a:pt x="494" y="90"/>
                  </a:lnTo>
                  <a:lnTo>
                    <a:pt x="491" y="93"/>
                  </a:lnTo>
                  <a:lnTo>
                    <a:pt x="491" y="96"/>
                  </a:lnTo>
                  <a:lnTo>
                    <a:pt x="483" y="106"/>
                  </a:lnTo>
                  <a:lnTo>
                    <a:pt x="483" y="114"/>
                  </a:lnTo>
                  <a:lnTo>
                    <a:pt x="488" y="118"/>
                  </a:lnTo>
                  <a:lnTo>
                    <a:pt x="491" y="118"/>
                  </a:lnTo>
                  <a:lnTo>
                    <a:pt x="494" y="119"/>
                  </a:lnTo>
                  <a:lnTo>
                    <a:pt x="494" y="111"/>
                  </a:lnTo>
                  <a:lnTo>
                    <a:pt x="496" y="109"/>
                  </a:lnTo>
                  <a:lnTo>
                    <a:pt x="503" y="103"/>
                  </a:lnTo>
                  <a:lnTo>
                    <a:pt x="507" y="103"/>
                  </a:lnTo>
                  <a:lnTo>
                    <a:pt x="508" y="104"/>
                  </a:lnTo>
                  <a:lnTo>
                    <a:pt x="514" y="105"/>
                  </a:lnTo>
                  <a:lnTo>
                    <a:pt x="519" y="119"/>
                  </a:lnTo>
                  <a:lnTo>
                    <a:pt x="519" y="138"/>
                  </a:lnTo>
                  <a:lnTo>
                    <a:pt x="517" y="140"/>
                  </a:lnTo>
                  <a:lnTo>
                    <a:pt x="519" y="142"/>
                  </a:lnTo>
                  <a:lnTo>
                    <a:pt x="532" y="140"/>
                  </a:lnTo>
                  <a:lnTo>
                    <a:pt x="535" y="138"/>
                  </a:lnTo>
                  <a:lnTo>
                    <a:pt x="538" y="130"/>
                  </a:lnTo>
                  <a:lnTo>
                    <a:pt x="555" y="129"/>
                  </a:lnTo>
                  <a:lnTo>
                    <a:pt x="563" y="130"/>
                  </a:lnTo>
                  <a:lnTo>
                    <a:pt x="558" y="137"/>
                  </a:lnTo>
                  <a:lnTo>
                    <a:pt x="558" y="141"/>
                  </a:lnTo>
                  <a:lnTo>
                    <a:pt x="563" y="147"/>
                  </a:lnTo>
                  <a:lnTo>
                    <a:pt x="564" y="150"/>
                  </a:lnTo>
                  <a:lnTo>
                    <a:pt x="567" y="155"/>
                  </a:lnTo>
                  <a:lnTo>
                    <a:pt x="567" y="165"/>
                  </a:lnTo>
                  <a:lnTo>
                    <a:pt x="566" y="166"/>
                  </a:lnTo>
                  <a:lnTo>
                    <a:pt x="565" y="171"/>
                  </a:lnTo>
                  <a:lnTo>
                    <a:pt x="561" y="173"/>
                  </a:lnTo>
                  <a:lnTo>
                    <a:pt x="553" y="173"/>
                  </a:lnTo>
                  <a:lnTo>
                    <a:pt x="554" y="182"/>
                  </a:lnTo>
                  <a:lnTo>
                    <a:pt x="555" y="183"/>
                  </a:lnTo>
                  <a:lnTo>
                    <a:pt x="557" y="193"/>
                  </a:lnTo>
                  <a:lnTo>
                    <a:pt x="555" y="196"/>
                  </a:lnTo>
                  <a:lnTo>
                    <a:pt x="551" y="198"/>
                  </a:lnTo>
                  <a:lnTo>
                    <a:pt x="551" y="200"/>
                  </a:lnTo>
                  <a:lnTo>
                    <a:pt x="549" y="202"/>
                  </a:lnTo>
                  <a:lnTo>
                    <a:pt x="550" y="203"/>
                  </a:lnTo>
                  <a:lnTo>
                    <a:pt x="547" y="206"/>
                  </a:lnTo>
                  <a:lnTo>
                    <a:pt x="538" y="206"/>
                  </a:lnTo>
                  <a:lnTo>
                    <a:pt x="539" y="207"/>
                  </a:lnTo>
                  <a:lnTo>
                    <a:pt x="539" y="211"/>
                  </a:lnTo>
                  <a:lnTo>
                    <a:pt x="537" y="213"/>
                  </a:lnTo>
                  <a:lnTo>
                    <a:pt x="538" y="217"/>
                  </a:lnTo>
                  <a:lnTo>
                    <a:pt x="535" y="222"/>
                  </a:lnTo>
                  <a:lnTo>
                    <a:pt x="530" y="223"/>
                  </a:lnTo>
                  <a:lnTo>
                    <a:pt x="527" y="225"/>
                  </a:lnTo>
                  <a:lnTo>
                    <a:pt x="525" y="231"/>
                  </a:lnTo>
                  <a:lnTo>
                    <a:pt x="525" y="233"/>
                  </a:lnTo>
                  <a:lnTo>
                    <a:pt x="522" y="236"/>
                  </a:lnTo>
                  <a:lnTo>
                    <a:pt x="523" y="238"/>
                  </a:lnTo>
                  <a:lnTo>
                    <a:pt x="521" y="239"/>
                  </a:lnTo>
                  <a:lnTo>
                    <a:pt x="522" y="241"/>
                  </a:lnTo>
                  <a:lnTo>
                    <a:pt x="520" y="242"/>
                  </a:lnTo>
                  <a:lnTo>
                    <a:pt x="522" y="271"/>
                  </a:lnTo>
                  <a:lnTo>
                    <a:pt x="525" y="273"/>
                  </a:lnTo>
                  <a:lnTo>
                    <a:pt x="522" y="277"/>
                  </a:lnTo>
                  <a:lnTo>
                    <a:pt x="521" y="284"/>
                  </a:lnTo>
                  <a:lnTo>
                    <a:pt x="519" y="290"/>
                  </a:lnTo>
                  <a:lnTo>
                    <a:pt x="510" y="298"/>
                  </a:lnTo>
                  <a:lnTo>
                    <a:pt x="502" y="299"/>
                  </a:lnTo>
                  <a:lnTo>
                    <a:pt x="501" y="304"/>
                  </a:lnTo>
                  <a:lnTo>
                    <a:pt x="497" y="308"/>
                  </a:lnTo>
                  <a:lnTo>
                    <a:pt x="493" y="308"/>
                  </a:lnTo>
                  <a:lnTo>
                    <a:pt x="485" y="310"/>
                  </a:lnTo>
                  <a:lnTo>
                    <a:pt x="483" y="313"/>
                  </a:lnTo>
                  <a:lnTo>
                    <a:pt x="480" y="313"/>
                  </a:lnTo>
                  <a:lnTo>
                    <a:pt x="477" y="316"/>
                  </a:lnTo>
                  <a:lnTo>
                    <a:pt x="474" y="323"/>
                  </a:lnTo>
                  <a:lnTo>
                    <a:pt x="475" y="332"/>
                  </a:lnTo>
                  <a:lnTo>
                    <a:pt x="478" y="336"/>
                  </a:lnTo>
                  <a:lnTo>
                    <a:pt x="476" y="337"/>
                  </a:lnTo>
                  <a:lnTo>
                    <a:pt x="472" y="343"/>
                  </a:lnTo>
                  <a:lnTo>
                    <a:pt x="473" y="343"/>
                  </a:lnTo>
                  <a:lnTo>
                    <a:pt x="472" y="346"/>
                  </a:lnTo>
                  <a:lnTo>
                    <a:pt x="469" y="349"/>
                  </a:lnTo>
                  <a:lnTo>
                    <a:pt x="467" y="346"/>
                  </a:lnTo>
                  <a:lnTo>
                    <a:pt x="464" y="347"/>
                  </a:lnTo>
                  <a:lnTo>
                    <a:pt x="461" y="350"/>
                  </a:lnTo>
                  <a:lnTo>
                    <a:pt x="456" y="346"/>
                  </a:lnTo>
                  <a:lnTo>
                    <a:pt x="452" y="346"/>
                  </a:lnTo>
                  <a:lnTo>
                    <a:pt x="447" y="351"/>
                  </a:lnTo>
                  <a:lnTo>
                    <a:pt x="447" y="354"/>
                  </a:lnTo>
                  <a:lnTo>
                    <a:pt x="449" y="355"/>
                  </a:lnTo>
                  <a:lnTo>
                    <a:pt x="449" y="359"/>
                  </a:lnTo>
                  <a:lnTo>
                    <a:pt x="450" y="361"/>
                  </a:lnTo>
                  <a:lnTo>
                    <a:pt x="451" y="368"/>
                  </a:lnTo>
                  <a:lnTo>
                    <a:pt x="452" y="369"/>
                  </a:lnTo>
                  <a:lnTo>
                    <a:pt x="450" y="371"/>
                  </a:lnTo>
                  <a:lnTo>
                    <a:pt x="434" y="372"/>
                  </a:lnTo>
                  <a:lnTo>
                    <a:pt x="432" y="374"/>
                  </a:lnTo>
                  <a:lnTo>
                    <a:pt x="425" y="374"/>
                  </a:lnTo>
                  <a:lnTo>
                    <a:pt x="424" y="376"/>
                  </a:lnTo>
                  <a:lnTo>
                    <a:pt x="420" y="376"/>
                  </a:lnTo>
                  <a:lnTo>
                    <a:pt x="417" y="389"/>
                  </a:lnTo>
                  <a:lnTo>
                    <a:pt x="412" y="396"/>
                  </a:lnTo>
                  <a:lnTo>
                    <a:pt x="410" y="398"/>
                  </a:lnTo>
                  <a:lnTo>
                    <a:pt x="407" y="401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30" name="Freeform 21"/>
            <p:cNvSpPr/>
            <p:nvPr/>
          </p:nvSpPr>
          <p:spPr bwMode="auto">
            <a:xfrm>
              <a:off x="5171212" y="5105511"/>
              <a:ext cx="1033462" cy="844550"/>
            </a:xfrm>
            <a:custGeom>
              <a:avLst/>
              <a:gdLst>
                <a:gd name="T0" fmla="*/ 2147483647 w 565"/>
                <a:gd name="T1" fmla="*/ 2147483647 h 443"/>
                <a:gd name="T2" fmla="*/ 2147483647 w 565"/>
                <a:gd name="T3" fmla="*/ 2147483647 h 443"/>
                <a:gd name="T4" fmla="*/ 2147483647 w 565"/>
                <a:gd name="T5" fmla="*/ 2147483647 h 443"/>
                <a:gd name="T6" fmla="*/ 0 w 565"/>
                <a:gd name="T7" fmla="*/ 2147483647 h 443"/>
                <a:gd name="T8" fmla="*/ 2147483647 w 565"/>
                <a:gd name="T9" fmla="*/ 2147483647 h 443"/>
                <a:gd name="T10" fmla="*/ 2147483647 w 565"/>
                <a:gd name="T11" fmla="*/ 2147483647 h 443"/>
                <a:gd name="T12" fmla="*/ 2147483647 w 565"/>
                <a:gd name="T13" fmla="*/ 2147483647 h 443"/>
                <a:gd name="T14" fmla="*/ 2147483647 w 565"/>
                <a:gd name="T15" fmla="*/ 2147483647 h 443"/>
                <a:gd name="T16" fmla="*/ 2147483647 w 565"/>
                <a:gd name="T17" fmla="*/ 2147483647 h 443"/>
                <a:gd name="T18" fmla="*/ 2147483647 w 565"/>
                <a:gd name="T19" fmla="*/ 2147483647 h 443"/>
                <a:gd name="T20" fmla="*/ 2147483647 w 565"/>
                <a:gd name="T21" fmla="*/ 2147483647 h 443"/>
                <a:gd name="T22" fmla="*/ 2147483647 w 565"/>
                <a:gd name="T23" fmla="*/ 2147483647 h 443"/>
                <a:gd name="T24" fmla="*/ 2147483647 w 565"/>
                <a:gd name="T25" fmla="*/ 2147483647 h 443"/>
                <a:gd name="T26" fmla="*/ 2147483647 w 565"/>
                <a:gd name="T27" fmla="*/ 2147483647 h 443"/>
                <a:gd name="T28" fmla="*/ 2147483647 w 565"/>
                <a:gd name="T29" fmla="*/ 2147483647 h 443"/>
                <a:gd name="T30" fmla="*/ 2147483647 w 565"/>
                <a:gd name="T31" fmla="*/ 2147483647 h 443"/>
                <a:gd name="T32" fmla="*/ 2147483647 w 565"/>
                <a:gd name="T33" fmla="*/ 2147483647 h 443"/>
                <a:gd name="T34" fmla="*/ 2147483647 w 565"/>
                <a:gd name="T35" fmla="*/ 2147483647 h 443"/>
                <a:gd name="T36" fmla="*/ 2147483647 w 565"/>
                <a:gd name="T37" fmla="*/ 2147483647 h 443"/>
                <a:gd name="T38" fmla="*/ 2147483647 w 565"/>
                <a:gd name="T39" fmla="*/ 2147483647 h 443"/>
                <a:gd name="T40" fmla="*/ 2147483647 w 565"/>
                <a:gd name="T41" fmla="*/ 2147483647 h 443"/>
                <a:gd name="T42" fmla="*/ 2147483647 w 565"/>
                <a:gd name="T43" fmla="*/ 2147483647 h 443"/>
                <a:gd name="T44" fmla="*/ 2147483647 w 565"/>
                <a:gd name="T45" fmla="*/ 2147483647 h 443"/>
                <a:gd name="T46" fmla="*/ 2147483647 w 565"/>
                <a:gd name="T47" fmla="*/ 2147483647 h 443"/>
                <a:gd name="T48" fmla="*/ 2147483647 w 565"/>
                <a:gd name="T49" fmla="*/ 2147483647 h 443"/>
                <a:gd name="T50" fmla="*/ 2147483647 w 565"/>
                <a:gd name="T51" fmla="*/ 2147483647 h 443"/>
                <a:gd name="T52" fmla="*/ 2147483647 w 565"/>
                <a:gd name="T53" fmla="*/ 2147483647 h 443"/>
                <a:gd name="T54" fmla="*/ 2147483647 w 565"/>
                <a:gd name="T55" fmla="*/ 2147483647 h 443"/>
                <a:gd name="T56" fmla="*/ 2147483647 w 565"/>
                <a:gd name="T57" fmla="*/ 2147483647 h 443"/>
                <a:gd name="T58" fmla="*/ 2147483647 w 565"/>
                <a:gd name="T59" fmla="*/ 2147483647 h 443"/>
                <a:gd name="T60" fmla="*/ 2147483647 w 565"/>
                <a:gd name="T61" fmla="*/ 2147483647 h 443"/>
                <a:gd name="T62" fmla="*/ 2147483647 w 565"/>
                <a:gd name="T63" fmla="*/ 2147483647 h 443"/>
                <a:gd name="T64" fmla="*/ 2147483647 w 565"/>
                <a:gd name="T65" fmla="*/ 2147483647 h 443"/>
                <a:gd name="T66" fmla="*/ 2147483647 w 565"/>
                <a:gd name="T67" fmla="*/ 2147483647 h 443"/>
                <a:gd name="T68" fmla="*/ 2147483647 w 565"/>
                <a:gd name="T69" fmla="*/ 2147483647 h 443"/>
                <a:gd name="T70" fmla="*/ 2147483647 w 565"/>
                <a:gd name="T71" fmla="*/ 2147483647 h 443"/>
                <a:gd name="T72" fmla="*/ 2147483647 w 565"/>
                <a:gd name="T73" fmla="*/ 2147483647 h 443"/>
                <a:gd name="T74" fmla="*/ 2147483647 w 565"/>
                <a:gd name="T75" fmla="*/ 2147483647 h 443"/>
                <a:gd name="T76" fmla="*/ 2147483647 w 565"/>
                <a:gd name="T77" fmla="*/ 2147483647 h 443"/>
                <a:gd name="T78" fmla="*/ 2147483647 w 565"/>
                <a:gd name="T79" fmla="*/ 2147483647 h 443"/>
                <a:gd name="T80" fmla="*/ 2147483647 w 565"/>
                <a:gd name="T81" fmla="*/ 2147483647 h 443"/>
                <a:gd name="T82" fmla="*/ 2147483647 w 565"/>
                <a:gd name="T83" fmla="*/ 2147483647 h 443"/>
                <a:gd name="T84" fmla="*/ 2147483647 w 565"/>
                <a:gd name="T85" fmla="*/ 2147483647 h 443"/>
                <a:gd name="T86" fmla="*/ 2147483647 w 565"/>
                <a:gd name="T87" fmla="*/ 2147483647 h 443"/>
                <a:gd name="T88" fmla="*/ 2147483647 w 565"/>
                <a:gd name="T89" fmla="*/ 2147483647 h 443"/>
                <a:gd name="T90" fmla="*/ 2147483647 w 565"/>
                <a:gd name="T91" fmla="*/ 2147483647 h 443"/>
                <a:gd name="T92" fmla="*/ 2147483647 w 565"/>
                <a:gd name="T93" fmla="*/ 2147483647 h 443"/>
                <a:gd name="T94" fmla="*/ 2147483647 w 565"/>
                <a:gd name="T95" fmla="*/ 2147483647 h 443"/>
                <a:gd name="T96" fmla="*/ 2147483647 w 565"/>
                <a:gd name="T97" fmla="*/ 2147483647 h 443"/>
                <a:gd name="T98" fmla="*/ 2147483647 w 565"/>
                <a:gd name="T99" fmla="*/ 2147483647 h 443"/>
                <a:gd name="T100" fmla="*/ 2147483647 w 565"/>
                <a:gd name="T101" fmla="*/ 2147483647 h 443"/>
                <a:gd name="T102" fmla="*/ 2147483647 w 565"/>
                <a:gd name="T103" fmla="*/ 2147483647 h 443"/>
                <a:gd name="T104" fmla="*/ 2147483647 w 565"/>
                <a:gd name="T105" fmla="*/ 2147483647 h 443"/>
                <a:gd name="T106" fmla="*/ 2147483647 w 565"/>
                <a:gd name="T107" fmla="*/ 2147483647 h 443"/>
                <a:gd name="T108" fmla="*/ 2147483647 w 565"/>
                <a:gd name="T109" fmla="*/ 2147483647 h 443"/>
                <a:gd name="T110" fmla="*/ 2147483647 w 565"/>
                <a:gd name="T111" fmla="*/ 2147483647 h 443"/>
                <a:gd name="T112" fmla="*/ 2147483647 w 565"/>
                <a:gd name="T113" fmla="*/ 2147483647 h 443"/>
                <a:gd name="T114" fmla="*/ 2147483647 w 565"/>
                <a:gd name="T115" fmla="*/ 2147483647 h 443"/>
                <a:gd name="T116" fmla="*/ 2147483647 w 565"/>
                <a:gd name="T117" fmla="*/ 2147483647 h 443"/>
                <a:gd name="T118" fmla="*/ 2147483647 w 565"/>
                <a:gd name="T119" fmla="*/ 2147483647 h 443"/>
                <a:gd name="T120" fmla="*/ 2147483647 w 565"/>
                <a:gd name="T121" fmla="*/ 2147483647 h 443"/>
                <a:gd name="T122" fmla="*/ 2147483647 w 565"/>
                <a:gd name="T123" fmla="*/ 2147483647 h 443"/>
                <a:gd name="T124" fmla="*/ 2147483647 w 565"/>
                <a:gd name="T125" fmla="*/ 2147483647 h 44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65"/>
                <a:gd name="T190" fmla="*/ 0 h 443"/>
                <a:gd name="T191" fmla="*/ 565 w 565"/>
                <a:gd name="T192" fmla="*/ 443 h 44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65" h="443">
                  <a:moveTo>
                    <a:pt x="172" y="70"/>
                  </a:moveTo>
                  <a:lnTo>
                    <a:pt x="167" y="77"/>
                  </a:lnTo>
                  <a:lnTo>
                    <a:pt x="167" y="81"/>
                  </a:lnTo>
                  <a:lnTo>
                    <a:pt x="172" y="87"/>
                  </a:lnTo>
                  <a:lnTo>
                    <a:pt x="173" y="90"/>
                  </a:lnTo>
                  <a:lnTo>
                    <a:pt x="176" y="95"/>
                  </a:lnTo>
                  <a:lnTo>
                    <a:pt x="176" y="105"/>
                  </a:lnTo>
                  <a:lnTo>
                    <a:pt x="175" y="106"/>
                  </a:lnTo>
                  <a:lnTo>
                    <a:pt x="174" y="111"/>
                  </a:lnTo>
                  <a:lnTo>
                    <a:pt x="170" y="113"/>
                  </a:lnTo>
                  <a:lnTo>
                    <a:pt x="162" y="113"/>
                  </a:lnTo>
                  <a:lnTo>
                    <a:pt x="163" y="122"/>
                  </a:lnTo>
                  <a:lnTo>
                    <a:pt x="164" y="123"/>
                  </a:lnTo>
                  <a:lnTo>
                    <a:pt x="166" y="133"/>
                  </a:lnTo>
                  <a:lnTo>
                    <a:pt x="164" y="136"/>
                  </a:lnTo>
                  <a:lnTo>
                    <a:pt x="160" y="138"/>
                  </a:lnTo>
                  <a:lnTo>
                    <a:pt x="160" y="140"/>
                  </a:lnTo>
                  <a:lnTo>
                    <a:pt x="158" y="142"/>
                  </a:lnTo>
                  <a:lnTo>
                    <a:pt x="159" y="143"/>
                  </a:lnTo>
                  <a:lnTo>
                    <a:pt x="156" y="146"/>
                  </a:lnTo>
                  <a:lnTo>
                    <a:pt x="147" y="146"/>
                  </a:lnTo>
                  <a:lnTo>
                    <a:pt x="148" y="147"/>
                  </a:lnTo>
                  <a:lnTo>
                    <a:pt x="148" y="151"/>
                  </a:lnTo>
                  <a:lnTo>
                    <a:pt x="146" y="153"/>
                  </a:lnTo>
                  <a:lnTo>
                    <a:pt x="147" y="157"/>
                  </a:lnTo>
                  <a:lnTo>
                    <a:pt x="144" y="162"/>
                  </a:lnTo>
                  <a:lnTo>
                    <a:pt x="139" y="163"/>
                  </a:lnTo>
                  <a:lnTo>
                    <a:pt x="136" y="165"/>
                  </a:lnTo>
                  <a:lnTo>
                    <a:pt x="134" y="171"/>
                  </a:lnTo>
                  <a:lnTo>
                    <a:pt x="134" y="173"/>
                  </a:lnTo>
                  <a:lnTo>
                    <a:pt x="131" y="176"/>
                  </a:lnTo>
                  <a:lnTo>
                    <a:pt x="132" y="178"/>
                  </a:lnTo>
                  <a:lnTo>
                    <a:pt x="130" y="179"/>
                  </a:lnTo>
                  <a:lnTo>
                    <a:pt x="131" y="181"/>
                  </a:lnTo>
                  <a:lnTo>
                    <a:pt x="129" y="182"/>
                  </a:lnTo>
                  <a:lnTo>
                    <a:pt x="131" y="211"/>
                  </a:lnTo>
                  <a:lnTo>
                    <a:pt x="134" y="213"/>
                  </a:lnTo>
                  <a:lnTo>
                    <a:pt x="131" y="217"/>
                  </a:lnTo>
                  <a:lnTo>
                    <a:pt x="130" y="224"/>
                  </a:lnTo>
                  <a:lnTo>
                    <a:pt x="128" y="230"/>
                  </a:lnTo>
                  <a:lnTo>
                    <a:pt x="119" y="238"/>
                  </a:lnTo>
                  <a:lnTo>
                    <a:pt x="111" y="239"/>
                  </a:lnTo>
                  <a:lnTo>
                    <a:pt x="110" y="244"/>
                  </a:lnTo>
                  <a:lnTo>
                    <a:pt x="106" y="248"/>
                  </a:lnTo>
                  <a:lnTo>
                    <a:pt x="102" y="248"/>
                  </a:lnTo>
                  <a:lnTo>
                    <a:pt x="94" y="250"/>
                  </a:lnTo>
                  <a:lnTo>
                    <a:pt x="92" y="253"/>
                  </a:lnTo>
                  <a:lnTo>
                    <a:pt x="89" y="253"/>
                  </a:lnTo>
                  <a:lnTo>
                    <a:pt x="86" y="256"/>
                  </a:lnTo>
                  <a:lnTo>
                    <a:pt x="83" y="263"/>
                  </a:lnTo>
                  <a:lnTo>
                    <a:pt x="84" y="272"/>
                  </a:lnTo>
                  <a:lnTo>
                    <a:pt x="87" y="276"/>
                  </a:lnTo>
                  <a:lnTo>
                    <a:pt x="85" y="277"/>
                  </a:lnTo>
                  <a:lnTo>
                    <a:pt x="81" y="283"/>
                  </a:lnTo>
                  <a:lnTo>
                    <a:pt x="82" y="283"/>
                  </a:lnTo>
                  <a:lnTo>
                    <a:pt x="81" y="286"/>
                  </a:lnTo>
                  <a:lnTo>
                    <a:pt x="78" y="289"/>
                  </a:lnTo>
                  <a:lnTo>
                    <a:pt x="76" y="286"/>
                  </a:lnTo>
                  <a:lnTo>
                    <a:pt x="73" y="287"/>
                  </a:lnTo>
                  <a:lnTo>
                    <a:pt x="70" y="290"/>
                  </a:lnTo>
                  <a:lnTo>
                    <a:pt x="65" y="286"/>
                  </a:lnTo>
                  <a:lnTo>
                    <a:pt x="61" y="286"/>
                  </a:lnTo>
                  <a:lnTo>
                    <a:pt x="56" y="291"/>
                  </a:lnTo>
                  <a:lnTo>
                    <a:pt x="56" y="294"/>
                  </a:lnTo>
                  <a:lnTo>
                    <a:pt x="58" y="295"/>
                  </a:lnTo>
                  <a:lnTo>
                    <a:pt x="58" y="299"/>
                  </a:lnTo>
                  <a:lnTo>
                    <a:pt x="59" y="301"/>
                  </a:lnTo>
                  <a:lnTo>
                    <a:pt x="60" y="308"/>
                  </a:lnTo>
                  <a:lnTo>
                    <a:pt x="61" y="309"/>
                  </a:lnTo>
                  <a:lnTo>
                    <a:pt x="59" y="311"/>
                  </a:lnTo>
                  <a:lnTo>
                    <a:pt x="43" y="312"/>
                  </a:lnTo>
                  <a:lnTo>
                    <a:pt x="41" y="314"/>
                  </a:lnTo>
                  <a:lnTo>
                    <a:pt x="34" y="314"/>
                  </a:lnTo>
                  <a:lnTo>
                    <a:pt x="33" y="316"/>
                  </a:lnTo>
                  <a:lnTo>
                    <a:pt x="29" y="316"/>
                  </a:lnTo>
                  <a:lnTo>
                    <a:pt x="26" y="329"/>
                  </a:lnTo>
                  <a:lnTo>
                    <a:pt x="21" y="336"/>
                  </a:lnTo>
                  <a:lnTo>
                    <a:pt x="19" y="338"/>
                  </a:lnTo>
                  <a:lnTo>
                    <a:pt x="16" y="341"/>
                  </a:lnTo>
                  <a:lnTo>
                    <a:pt x="16" y="342"/>
                  </a:lnTo>
                  <a:lnTo>
                    <a:pt x="17" y="342"/>
                  </a:lnTo>
                  <a:lnTo>
                    <a:pt x="17" y="343"/>
                  </a:lnTo>
                  <a:lnTo>
                    <a:pt x="18" y="344"/>
                  </a:lnTo>
                  <a:lnTo>
                    <a:pt x="18" y="345"/>
                  </a:lnTo>
                  <a:lnTo>
                    <a:pt x="18" y="346"/>
                  </a:lnTo>
                  <a:lnTo>
                    <a:pt x="18" y="347"/>
                  </a:lnTo>
                  <a:lnTo>
                    <a:pt x="19" y="347"/>
                  </a:lnTo>
                  <a:lnTo>
                    <a:pt x="19" y="348"/>
                  </a:lnTo>
                  <a:lnTo>
                    <a:pt x="19" y="349"/>
                  </a:lnTo>
                  <a:lnTo>
                    <a:pt x="19" y="350"/>
                  </a:lnTo>
                  <a:lnTo>
                    <a:pt x="18" y="350"/>
                  </a:lnTo>
                  <a:lnTo>
                    <a:pt x="17" y="350"/>
                  </a:lnTo>
                  <a:lnTo>
                    <a:pt x="17" y="351"/>
                  </a:lnTo>
                  <a:lnTo>
                    <a:pt x="16" y="351"/>
                  </a:lnTo>
                  <a:lnTo>
                    <a:pt x="15" y="351"/>
                  </a:lnTo>
                  <a:lnTo>
                    <a:pt x="13" y="350"/>
                  </a:lnTo>
                  <a:lnTo>
                    <a:pt x="12" y="350"/>
                  </a:lnTo>
                  <a:lnTo>
                    <a:pt x="11" y="350"/>
                  </a:lnTo>
                  <a:lnTo>
                    <a:pt x="10" y="350"/>
                  </a:lnTo>
                  <a:lnTo>
                    <a:pt x="10" y="351"/>
                  </a:lnTo>
                  <a:lnTo>
                    <a:pt x="9" y="351"/>
                  </a:lnTo>
                  <a:lnTo>
                    <a:pt x="9" y="352"/>
                  </a:lnTo>
                  <a:lnTo>
                    <a:pt x="8" y="352"/>
                  </a:lnTo>
                  <a:lnTo>
                    <a:pt x="8" y="353"/>
                  </a:lnTo>
                  <a:lnTo>
                    <a:pt x="8" y="354"/>
                  </a:lnTo>
                  <a:lnTo>
                    <a:pt x="7" y="355"/>
                  </a:lnTo>
                  <a:lnTo>
                    <a:pt x="7" y="356"/>
                  </a:lnTo>
                  <a:lnTo>
                    <a:pt x="8" y="357"/>
                  </a:lnTo>
                  <a:lnTo>
                    <a:pt x="8" y="358"/>
                  </a:lnTo>
                  <a:lnTo>
                    <a:pt x="8" y="359"/>
                  </a:lnTo>
                  <a:lnTo>
                    <a:pt x="8" y="361"/>
                  </a:lnTo>
                  <a:lnTo>
                    <a:pt x="9" y="361"/>
                  </a:lnTo>
                  <a:lnTo>
                    <a:pt x="9" y="362"/>
                  </a:lnTo>
                  <a:lnTo>
                    <a:pt x="9" y="363"/>
                  </a:lnTo>
                  <a:lnTo>
                    <a:pt x="9" y="364"/>
                  </a:lnTo>
                  <a:lnTo>
                    <a:pt x="8" y="365"/>
                  </a:lnTo>
                  <a:lnTo>
                    <a:pt x="8" y="366"/>
                  </a:lnTo>
                  <a:lnTo>
                    <a:pt x="7" y="366"/>
                  </a:lnTo>
                  <a:lnTo>
                    <a:pt x="7" y="367"/>
                  </a:lnTo>
                  <a:lnTo>
                    <a:pt x="6" y="367"/>
                  </a:lnTo>
                  <a:lnTo>
                    <a:pt x="5" y="367"/>
                  </a:lnTo>
                  <a:lnTo>
                    <a:pt x="4" y="367"/>
                  </a:lnTo>
                  <a:lnTo>
                    <a:pt x="3" y="368"/>
                  </a:lnTo>
                  <a:lnTo>
                    <a:pt x="2" y="368"/>
                  </a:lnTo>
                  <a:lnTo>
                    <a:pt x="2" y="369"/>
                  </a:lnTo>
                  <a:lnTo>
                    <a:pt x="2" y="370"/>
                  </a:lnTo>
                  <a:lnTo>
                    <a:pt x="2" y="371"/>
                  </a:lnTo>
                  <a:lnTo>
                    <a:pt x="2" y="372"/>
                  </a:lnTo>
                  <a:lnTo>
                    <a:pt x="2" y="373"/>
                  </a:lnTo>
                  <a:lnTo>
                    <a:pt x="3" y="374"/>
                  </a:lnTo>
                  <a:lnTo>
                    <a:pt x="3" y="375"/>
                  </a:lnTo>
                  <a:lnTo>
                    <a:pt x="3" y="376"/>
                  </a:lnTo>
                  <a:lnTo>
                    <a:pt x="3" y="377"/>
                  </a:lnTo>
                  <a:lnTo>
                    <a:pt x="2" y="377"/>
                  </a:lnTo>
                  <a:lnTo>
                    <a:pt x="2" y="378"/>
                  </a:lnTo>
                  <a:lnTo>
                    <a:pt x="2" y="379"/>
                  </a:lnTo>
                  <a:lnTo>
                    <a:pt x="1" y="381"/>
                  </a:lnTo>
                  <a:lnTo>
                    <a:pt x="1" y="382"/>
                  </a:lnTo>
                  <a:lnTo>
                    <a:pt x="0" y="382"/>
                  </a:lnTo>
                  <a:lnTo>
                    <a:pt x="0" y="383"/>
                  </a:lnTo>
                  <a:lnTo>
                    <a:pt x="0" y="384"/>
                  </a:lnTo>
                  <a:lnTo>
                    <a:pt x="0" y="385"/>
                  </a:lnTo>
                  <a:lnTo>
                    <a:pt x="0" y="386"/>
                  </a:lnTo>
                  <a:lnTo>
                    <a:pt x="0" y="387"/>
                  </a:lnTo>
                  <a:lnTo>
                    <a:pt x="0" y="388"/>
                  </a:lnTo>
                  <a:lnTo>
                    <a:pt x="0" y="389"/>
                  </a:lnTo>
                  <a:lnTo>
                    <a:pt x="0" y="390"/>
                  </a:lnTo>
                  <a:lnTo>
                    <a:pt x="0" y="391"/>
                  </a:lnTo>
                  <a:lnTo>
                    <a:pt x="1" y="392"/>
                  </a:lnTo>
                  <a:lnTo>
                    <a:pt x="2" y="392"/>
                  </a:lnTo>
                  <a:lnTo>
                    <a:pt x="3" y="392"/>
                  </a:lnTo>
                  <a:lnTo>
                    <a:pt x="4" y="392"/>
                  </a:lnTo>
                  <a:lnTo>
                    <a:pt x="5" y="392"/>
                  </a:lnTo>
                  <a:lnTo>
                    <a:pt x="6" y="392"/>
                  </a:lnTo>
                  <a:lnTo>
                    <a:pt x="7" y="392"/>
                  </a:lnTo>
                  <a:lnTo>
                    <a:pt x="7" y="393"/>
                  </a:lnTo>
                  <a:lnTo>
                    <a:pt x="8" y="393"/>
                  </a:lnTo>
                  <a:lnTo>
                    <a:pt x="8" y="394"/>
                  </a:lnTo>
                  <a:lnTo>
                    <a:pt x="8" y="395"/>
                  </a:lnTo>
                  <a:lnTo>
                    <a:pt x="8" y="396"/>
                  </a:lnTo>
                  <a:lnTo>
                    <a:pt x="9" y="397"/>
                  </a:lnTo>
                  <a:lnTo>
                    <a:pt x="9" y="398"/>
                  </a:lnTo>
                  <a:lnTo>
                    <a:pt x="10" y="399"/>
                  </a:lnTo>
                  <a:lnTo>
                    <a:pt x="11" y="399"/>
                  </a:lnTo>
                  <a:lnTo>
                    <a:pt x="11" y="400"/>
                  </a:lnTo>
                  <a:lnTo>
                    <a:pt x="11" y="401"/>
                  </a:lnTo>
                  <a:lnTo>
                    <a:pt x="12" y="401"/>
                  </a:lnTo>
                  <a:lnTo>
                    <a:pt x="12" y="402"/>
                  </a:lnTo>
                  <a:lnTo>
                    <a:pt x="12" y="403"/>
                  </a:lnTo>
                  <a:lnTo>
                    <a:pt x="12" y="404"/>
                  </a:lnTo>
                  <a:lnTo>
                    <a:pt x="12" y="405"/>
                  </a:lnTo>
                  <a:lnTo>
                    <a:pt x="11" y="405"/>
                  </a:lnTo>
                  <a:lnTo>
                    <a:pt x="11" y="406"/>
                  </a:lnTo>
                  <a:lnTo>
                    <a:pt x="11" y="407"/>
                  </a:lnTo>
                  <a:lnTo>
                    <a:pt x="10" y="408"/>
                  </a:lnTo>
                  <a:lnTo>
                    <a:pt x="10" y="409"/>
                  </a:lnTo>
                  <a:lnTo>
                    <a:pt x="10" y="410"/>
                  </a:lnTo>
                  <a:lnTo>
                    <a:pt x="11" y="411"/>
                  </a:lnTo>
                  <a:lnTo>
                    <a:pt x="12" y="411"/>
                  </a:lnTo>
                  <a:lnTo>
                    <a:pt x="13" y="412"/>
                  </a:lnTo>
                  <a:lnTo>
                    <a:pt x="14" y="412"/>
                  </a:lnTo>
                  <a:lnTo>
                    <a:pt x="14" y="413"/>
                  </a:lnTo>
                  <a:lnTo>
                    <a:pt x="14" y="414"/>
                  </a:lnTo>
                  <a:lnTo>
                    <a:pt x="15" y="414"/>
                  </a:lnTo>
                  <a:lnTo>
                    <a:pt x="15" y="415"/>
                  </a:lnTo>
                  <a:lnTo>
                    <a:pt x="15" y="416"/>
                  </a:lnTo>
                  <a:lnTo>
                    <a:pt x="15" y="417"/>
                  </a:lnTo>
                  <a:lnTo>
                    <a:pt x="15" y="418"/>
                  </a:lnTo>
                  <a:lnTo>
                    <a:pt x="16" y="418"/>
                  </a:lnTo>
                  <a:lnTo>
                    <a:pt x="16" y="419"/>
                  </a:lnTo>
                  <a:lnTo>
                    <a:pt x="17" y="419"/>
                  </a:lnTo>
                  <a:lnTo>
                    <a:pt x="18" y="419"/>
                  </a:lnTo>
                  <a:lnTo>
                    <a:pt x="19" y="419"/>
                  </a:lnTo>
                  <a:lnTo>
                    <a:pt x="20" y="418"/>
                  </a:lnTo>
                  <a:lnTo>
                    <a:pt x="20" y="419"/>
                  </a:lnTo>
                  <a:lnTo>
                    <a:pt x="21" y="419"/>
                  </a:lnTo>
                  <a:lnTo>
                    <a:pt x="22" y="419"/>
                  </a:lnTo>
                  <a:lnTo>
                    <a:pt x="22" y="420"/>
                  </a:lnTo>
                  <a:lnTo>
                    <a:pt x="23" y="420"/>
                  </a:lnTo>
                  <a:lnTo>
                    <a:pt x="23" y="421"/>
                  </a:lnTo>
                  <a:lnTo>
                    <a:pt x="24" y="421"/>
                  </a:lnTo>
                  <a:lnTo>
                    <a:pt x="24" y="422"/>
                  </a:lnTo>
                  <a:lnTo>
                    <a:pt x="25" y="422"/>
                  </a:lnTo>
                  <a:lnTo>
                    <a:pt x="26" y="422"/>
                  </a:lnTo>
                  <a:lnTo>
                    <a:pt x="27" y="422"/>
                  </a:lnTo>
                  <a:lnTo>
                    <a:pt x="28" y="422"/>
                  </a:lnTo>
                  <a:lnTo>
                    <a:pt x="29" y="422"/>
                  </a:lnTo>
                  <a:lnTo>
                    <a:pt x="30" y="422"/>
                  </a:lnTo>
                  <a:lnTo>
                    <a:pt x="31" y="422"/>
                  </a:lnTo>
                  <a:lnTo>
                    <a:pt x="32" y="422"/>
                  </a:lnTo>
                  <a:lnTo>
                    <a:pt x="32" y="423"/>
                  </a:lnTo>
                  <a:lnTo>
                    <a:pt x="33" y="423"/>
                  </a:lnTo>
                  <a:lnTo>
                    <a:pt x="33" y="424"/>
                  </a:lnTo>
                  <a:lnTo>
                    <a:pt x="33" y="425"/>
                  </a:lnTo>
                  <a:lnTo>
                    <a:pt x="32" y="426"/>
                  </a:lnTo>
                  <a:lnTo>
                    <a:pt x="32" y="427"/>
                  </a:lnTo>
                  <a:lnTo>
                    <a:pt x="32" y="428"/>
                  </a:lnTo>
                  <a:lnTo>
                    <a:pt x="31" y="428"/>
                  </a:lnTo>
                  <a:lnTo>
                    <a:pt x="31" y="429"/>
                  </a:lnTo>
                  <a:lnTo>
                    <a:pt x="30" y="429"/>
                  </a:lnTo>
                  <a:lnTo>
                    <a:pt x="30" y="430"/>
                  </a:lnTo>
                  <a:lnTo>
                    <a:pt x="29" y="430"/>
                  </a:lnTo>
                  <a:lnTo>
                    <a:pt x="28" y="430"/>
                  </a:lnTo>
                  <a:lnTo>
                    <a:pt x="27" y="430"/>
                  </a:lnTo>
                  <a:lnTo>
                    <a:pt x="26" y="430"/>
                  </a:lnTo>
                  <a:lnTo>
                    <a:pt x="26" y="429"/>
                  </a:lnTo>
                  <a:lnTo>
                    <a:pt x="25" y="428"/>
                  </a:lnTo>
                  <a:lnTo>
                    <a:pt x="24" y="428"/>
                  </a:lnTo>
                  <a:lnTo>
                    <a:pt x="24" y="427"/>
                  </a:lnTo>
                  <a:lnTo>
                    <a:pt x="23" y="427"/>
                  </a:lnTo>
                  <a:lnTo>
                    <a:pt x="22" y="427"/>
                  </a:lnTo>
                  <a:lnTo>
                    <a:pt x="21" y="428"/>
                  </a:lnTo>
                  <a:lnTo>
                    <a:pt x="20" y="429"/>
                  </a:lnTo>
                  <a:lnTo>
                    <a:pt x="20" y="430"/>
                  </a:lnTo>
                  <a:lnTo>
                    <a:pt x="21" y="430"/>
                  </a:lnTo>
                  <a:lnTo>
                    <a:pt x="21" y="431"/>
                  </a:lnTo>
                  <a:lnTo>
                    <a:pt x="23" y="432"/>
                  </a:lnTo>
                  <a:lnTo>
                    <a:pt x="24" y="433"/>
                  </a:lnTo>
                  <a:lnTo>
                    <a:pt x="25" y="434"/>
                  </a:lnTo>
                  <a:lnTo>
                    <a:pt x="25" y="435"/>
                  </a:lnTo>
                  <a:lnTo>
                    <a:pt x="25" y="436"/>
                  </a:lnTo>
                  <a:lnTo>
                    <a:pt x="24" y="437"/>
                  </a:lnTo>
                  <a:lnTo>
                    <a:pt x="24" y="438"/>
                  </a:lnTo>
                  <a:lnTo>
                    <a:pt x="24" y="439"/>
                  </a:lnTo>
                  <a:lnTo>
                    <a:pt x="24" y="440"/>
                  </a:lnTo>
                  <a:lnTo>
                    <a:pt x="25" y="440"/>
                  </a:lnTo>
                  <a:lnTo>
                    <a:pt x="26" y="441"/>
                  </a:lnTo>
                  <a:lnTo>
                    <a:pt x="27" y="440"/>
                  </a:lnTo>
                  <a:lnTo>
                    <a:pt x="28" y="440"/>
                  </a:lnTo>
                  <a:lnTo>
                    <a:pt x="29" y="439"/>
                  </a:lnTo>
                  <a:lnTo>
                    <a:pt x="30" y="438"/>
                  </a:lnTo>
                  <a:lnTo>
                    <a:pt x="31" y="437"/>
                  </a:lnTo>
                  <a:lnTo>
                    <a:pt x="31" y="436"/>
                  </a:lnTo>
                  <a:lnTo>
                    <a:pt x="31" y="435"/>
                  </a:lnTo>
                  <a:lnTo>
                    <a:pt x="32" y="435"/>
                  </a:lnTo>
                  <a:lnTo>
                    <a:pt x="33" y="435"/>
                  </a:lnTo>
                  <a:lnTo>
                    <a:pt x="34" y="436"/>
                  </a:lnTo>
                  <a:lnTo>
                    <a:pt x="35" y="436"/>
                  </a:lnTo>
                  <a:lnTo>
                    <a:pt x="35" y="437"/>
                  </a:lnTo>
                  <a:lnTo>
                    <a:pt x="36" y="437"/>
                  </a:lnTo>
                  <a:lnTo>
                    <a:pt x="36" y="438"/>
                  </a:lnTo>
                  <a:lnTo>
                    <a:pt x="38" y="439"/>
                  </a:lnTo>
                  <a:lnTo>
                    <a:pt x="39" y="440"/>
                  </a:lnTo>
                  <a:lnTo>
                    <a:pt x="39" y="441"/>
                  </a:lnTo>
                  <a:lnTo>
                    <a:pt x="40" y="441"/>
                  </a:lnTo>
                  <a:lnTo>
                    <a:pt x="41" y="442"/>
                  </a:lnTo>
                  <a:lnTo>
                    <a:pt x="42" y="443"/>
                  </a:lnTo>
                  <a:lnTo>
                    <a:pt x="43" y="443"/>
                  </a:lnTo>
                  <a:lnTo>
                    <a:pt x="43" y="442"/>
                  </a:lnTo>
                  <a:lnTo>
                    <a:pt x="44" y="442"/>
                  </a:lnTo>
                  <a:lnTo>
                    <a:pt x="44" y="441"/>
                  </a:lnTo>
                  <a:lnTo>
                    <a:pt x="45" y="440"/>
                  </a:lnTo>
                  <a:lnTo>
                    <a:pt x="45" y="439"/>
                  </a:lnTo>
                  <a:lnTo>
                    <a:pt x="46" y="438"/>
                  </a:lnTo>
                  <a:lnTo>
                    <a:pt x="47" y="438"/>
                  </a:lnTo>
                  <a:lnTo>
                    <a:pt x="47" y="437"/>
                  </a:lnTo>
                  <a:lnTo>
                    <a:pt x="48" y="437"/>
                  </a:lnTo>
                  <a:lnTo>
                    <a:pt x="48" y="436"/>
                  </a:lnTo>
                  <a:lnTo>
                    <a:pt x="49" y="436"/>
                  </a:lnTo>
                  <a:lnTo>
                    <a:pt x="50" y="436"/>
                  </a:lnTo>
                  <a:lnTo>
                    <a:pt x="51" y="436"/>
                  </a:lnTo>
                  <a:lnTo>
                    <a:pt x="52" y="436"/>
                  </a:lnTo>
                  <a:lnTo>
                    <a:pt x="53" y="437"/>
                  </a:lnTo>
                  <a:lnTo>
                    <a:pt x="55" y="437"/>
                  </a:lnTo>
                  <a:lnTo>
                    <a:pt x="56" y="437"/>
                  </a:lnTo>
                  <a:lnTo>
                    <a:pt x="57" y="437"/>
                  </a:lnTo>
                  <a:lnTo>
                    <a:pt x="58" y="437"/>
                  </a:lnTo>
                  <a:lnTo>
                    <a:pt x="59" y="437"/>
                  </a:lnTo>
                  <a:lnTo>
                    <a:pt x="60" y="437"/>
                  </a:lnTo>
                  <a:lnTo>
                    <a:pt x="61" y="436"/>
                  </a:lnTo>
                  <a:lnTo>
                    <a:pt x="62" y="436"/>
                  </a:lnTo>
                  <a:lnTo>
                    <a:pt x="62" y="435"/>
                  </a:lnTo>
                  <a:lnTo>
                    <a:pt x="63" y="435"/>
                  </a:lnTo>
                  <a:lnTo>
                    <a:pt x="64" y="434"/>
                  </a:lnTo>
                  <a:lnTo>
                    <a:pt x="65" y="434"/>
                  </a:lnTo>
                  <a:lnTo>
                    <a:pt x="65" y="433"/>
                  </a:lnTo>
                  <a:lnTo>
                    <a:pt x="66" y="433"/>
                  </a:lnTo>
                  <a:lnTo>
                    <a:pt x="66" y="432"/>
                  </a:lnTo>
                  <a:lnTo>
                    <a:pt x="67" y="431"/>
                  </a:lnTo>
                  <a:lnTo>
                    <a:pt x="68" y="430"/>
                  </a:lnTo>
                  <a:lnTo>
                    <a:pt x="68" y="429"/>
                  </a:lnTo>
                  <a:lnTo>
                    <a:pt x="69" y="428"/>
                  </a:lnTo>
                  <a:lnTo>
                    <a:pt x="70" y="427"/>
                  </a:lnTo>
                  <a:lnTo>
                    <a:pt x="70" y="426"/>
                  </a:lnTo>
                  <a:lnTo>
                    <a:pt x="70" y="425"/>
                  </a:lnTo>
                  <a:lnTo>
                    <a:pt x="71" y="424"/>
                  </a:lnTo>
                  <a:lnTo>
                    <a:pt x="71" y="423"/>
                  </a:lnTo>
                  <a:lnTo>
                    <a:pt x="72" y="422"/>
                  </a:lnTo>
                  <a:lnTo>
                    <a:pt x="72" y="421"/>
                  </a:lnTo>
                  <a:lnTo>
                    <a:pt x="72" y="420"/>
                  </a:lnTo>
                  <a:lnTo>
                    <a:pt x="72" y="419"/>
                  </a:lnTo>
                  <a:lnTo>
                    <a:pt x="72" y="418"/>
                  </a:lnTo>
                  <a:lnTo>
                    <a:pt x="71" y="417"/>
                  </a:lnTo>
                  <a:lnTo>
                    <a:pt x="71" y="416"/>
                  </a:lnTo>
                  <a:lnTo>
                    <a:pt x="70" y="415"/>
                  </a:lnTo>
                  <a:lnTo>
                    <a:pt x="70" y="414"/>
                  </a:lnTo>
                  <a:lnTo>
                    <a:pt x="69" y="413"/>
                  </a:lnTo>
                  <a:lnTo>
                    <a:pt x="69" y="412"/>
                  </a:lnTo>
                  <a:lnTo>
                    <a:pt x="68" y="412"/>
                  </a:lnTo>
                  <a:lnTo>
                    <a:pt x="67" y="411"/>
                  </a:lnTo>
                  <a:lnTo>
                    <a:pt x="66" y="411"/>
                  </a:lnTo>
                  <a:lnTo>
                    <a:pt x="65" y="410"/>
                  </a:lnTo>
                  <a:lnTo>
                    <a:pt x="64" y="410"/>
                  </a:lnTo>
                  <a:lnTo>
                    <a:pt x="63" y="410"/>
                  </a:lnTo>
                  <a:lnTo>
                    <a:pt x="62" y="409"/>
                  </a:lnTo>
                  <a:lnTo>
                    <a:pt x="60" y="409"/>
                  </a:lnTo>
                  <a:lnTo>
                    <a:pt x="60" y="408"/>
                  </a:lnTo>
                  <a:lnTo>
                    <a:pt x="59" y="408"/>
                  </a:lnTo>
                  <a:lnTo>
                    <a:pt x="58" y="407"/>
                  </a:lnTo>
                  <a:lnTo>
                    <a:pt x="57" y="407"/>
                  </a:lnTo>
                  <a:lnTo>
                    <a:pt x="56" y="406"/>
                  </a:lnTo>
                  <a:lnTo>
                    <a:pt x="55" y="405"/>
                  </a:lnTo>
                  <a:lnTo>
                    <a:pt x="55" y="404"/>
                  </a:lnTo>
                  <a:lnTo>
                    <a:pt x="54" y="404"/>
                  </a:lnTo>
                  <a:lnTo>
                    <a:pt x="54" y="403"/>
                  </a:lnTo>
                  <a:lnTo>
                    <a:pt x="54" y="402"/>
                  </a:lnTo>
                  <a:lnTo>
                    <a:pt x="54" y="401"/>
                  </a:lnTo>
                  <a:lnTo>
                    <a:pt x="54" y="400"/>
                  </a:lnTo>
                  <a:lnTo>
                    <a:pt x="54" y="399"/>
                  </a:lnTo>
                  <a:lnTo>
                    <a:pt x="55" y="398"/>
                  </a:lnTo>
                  <a:lnTo>
                    <a:pt x="55" y="396"/>
                  </a:lnTo>
                  <a:lnTo>
                    <a:pt x="55" y="395"/>
                  </a:lnTo>
                  <a:lnTo>
                    <a:pt x="56" y="394"/>
                  </a:lnTo>
                  <a:lnTo>
                    <a:pt x="56" y="393"/>
                  </a:lnTo>
                  <a:lnTo>
                    <a:pt x="56" y="392"/>
                  </a:lnTo>
                  <a:lnTo>
                    <a:pt x="55" y="391"/>
                  </a:lnTo>
                  <a:lnTo>
                    <a:pt x="54" y="390"/>
                  </a:lnTo>
                  <a:lnTo>
                    <a:pt x="53" y="390"/>
                  </a:lnTo>
                  <a:lnTo>
                    <a:pt x="52" y="389"/>
                  </a:lnTo>
                  <a:lnTo>
                    <a:pt x="50" y="389"/>
                  </a:lnTo>
                  <a:lnTo>
                    <a:pt x="49" y="389"/>
                  </a:lnTo>
                  <a:lnTo>
                    <a:pt x="48" y="389"/>
                  </a:lnTo>
                  <a:lnTo>
                    <a:pt x="47" y="389"/>
                  </a:lnTo>
                  <a:lnTo>
                    <a:pt x="46" y="389"/>
                  </a:lnTo>
                  <a:lnTo>
                    <a:pt x="45" y="389"/>
                  </a:lnTo>
                  <a:lnTo>
                    <a:pt x="44" y="389"/>
                  </a:lnTo>
                  <a:lnTo>
                    <a:pt x="43" y="389"/>
                  </a:lnTo>
                  <a:lnTo>
                    <a:pt x="43" y="388"/>
                  </a:lnTo>
                  <a:lnTo>
                    <a:pt x="42" y="388"/>
                  </a:lnTo>
                  <a:lnTo>
                    <a:pt x="42" y="387"/>
                  </a:lnTo>
                  <a:lnTo>
                    <a:pt x="42" y="386"/>
                  </a:lnTo>
                  <a:lnTo>
                    <a:pt x="42" y="385"/>
                  </a:lnTo>
                  <a:lnTo>
                    <a:pt x="42" y="384"/>
                  </a:lnTo>
                  <a:lnTo>
                    <a:pt x="41" y="383"/>
                  </a:lnTo>
                  <a:lnTo>
                    <a:pt x="42" y="382"/>
                  </a:lnTo>
                  <a:lnTo>
                    <a:pt x="42" y="380"/>
                  </a:lnTo>
                  <a:lnTo>
                    <a:pt x="42" y="379"/>
                  </a:lnTo>
                  <a:lnTo>
                    <a:pt x="42" y="378"/>
                  </a:lnTo>
                  <a:lnTo>
                    <a:pt x="42" y="377"/>
                  </a:lnTo>
                  <a:lnTo>
                    <a:pt x="42" y="376"/>
                  </a:lnTo>
                  <a:lnTo>
                    <a:pt x="43" y="375"/>
                  </a:lnTo>
                  <a:lnTo>
                    <a:pt x="43" y="374"/>
                  </a:lnTo>
                  <a:lnTo>
                    <a:pt x="44" y="374"/>
                  </a:lnTo>
                  <a:lnTo>
                    <a:pt x="44" y="373"/>
                  </a:lnTo>
                  <a:lnTo>
                    <a:pt x="45" y="373"/>
                  </a:lnTo>
                  <a:lnTo>
                    <a:pt x="46" y="372"/>
                  </a:lnTo>
                  <a:lnTo>
                    <a:pt x="47" y="372"/>
                  </a:lnTo>
                  <a:lnTo>
                    <a:pt x="48" y="372"/>
                  </a:lnTo>
                  <a:lnTo>
                    <a:pt x="49" y="372"/>
                  </a:lnTo>
                  <a:lnTo>
                    <a:pt x="50" y="373"/>
                  </a:lnTo>
                  <a:lnTo>
                    <a:pt x="51" y="373"/>
                  </a:lnTo>
                  <a:lnTo>
                    <a:pt x="51" y="374"/>
                  </a:lnTo>
                  <a:lnTo>
                    <a:pt x="51" y="375"/>
                  </a:lnTo>
                  <a:lnTo>
                    <a:pt x="51" y="376"/>
                  </a:lnTo>
                  <a:lnTo>
                    <a:pt x="51" y="377"/>
                  </a:lnTo>
                  <a:lnTo>
                    <a:pt x="50" y="377"/>
                  </a:lnTo>
                  <a:lnTo>
                    <a:pt x="50" y="378"/>
                  </a:lnTo>
                  <a:lnTo>
                    <a:pt x="50" y="379"/>
                  </a:lnTo>
                  <a:lnTo>
                    <a:pt x="49" y="380"/>
                  </a:lnTo>
                  <a:lnTo>
                    <a:pt x="49" y="381"/>
                  </a:lnTo>
                  <a:lnTo>
                    <a:pt x="50" y="381"/>
                  </a:lnTo>
                  <a:lnTo>
                    <a:pt x="51" y="381"/>
                  </a:lnTo>
                  <a:lnTo>
                    <a:pt x="52" y="381"/>
                  </a:lnTo>
                  <a:lnTo>
                    <a:pt x="53" y="381"/>
                  </a:lnTo>
                  <a:lnTo>
                    <a:pt x="55" y="380"/>
                  </a:lnTo>
                  <a:lnTo>
                    <a:pt x="56" y="380"/>
                  </a:lnTo>
                  <a:lnTo>
                    <a:pt x="57" y="379"/>
                  </a:lnTo>
                  <a:lnTo>
                    <a:pt x="58" y="379"/>
                  </a:lnTo>
                  <a:lnTo>
                    <a:pt x="58" y="378"/>
                  </a:lnTo>
                  <a:lnTo>
                    <a:pt x="59" y="378"/>
                  </a:lnTo>
                  <a:lnTo>
                    <a:pt x="60" y="378"/>
                  </a:lnTo>
                  <a:lnTo>
                    <a:pt x="61" y="378"/>
                  </a:lnTo>
                  <a:lnTo>
                    <a:pt x="62" y="378"/>
                  </a:lnTo>
                  <a:lnTo>
                    <a:pt x="63" y="379"/>
                  </a:lnTo>
                  <a:lnTo>
                    <a:pt x="64" y="379"/>
                  </a:lnTo>
                  <a:lnTo>
                    <a:pt x="64" y="380"/>
                  </a:lnTo>
                  <a:lnTo>
                    <a:pt x="65" y="380"/>
                  </a:lnTo>
                  <a:lnTo>
                    <a:pt x="65" y="381"/>
                  </a:lnTo>
                  <a:lnTo>
                    <a:pt x="66" y="381"/>
                  </a:lnTo>
                  <a:lnTo>
                    <a:pt x="67" y="381"/>
                  </a:lnTo>
                  <a:lnTo>
                    <a:pt x="67" y="382"/>
                  </a:lnTo>
                  <a:lnTo>
                    <a:pt x="68" y="382"/>
                  </a:lnTo>
                  <a:lnTo>
                    <a:pt x="68" y="381"/>
                  </a:lnTo>
                  <a:lnTo>
                    <a:pt x="69" y="381"/>
                  </a:lnTo>
                  <a:lnTo>
                    <a:pt x="70" y="381"/>
                  </a:lnTo>
                  <a:lnTo>
                    <a:pt x="70" y="380"/>
                  </a:lnTo>
                  <a:lnTo>
                    <a:pt x="71" y="380"/>
                  </a:lnTo>
                  <a:lnTo>
                    <a:pt x="71" y="379"/>
                  </a:lnTo>
                  <a:lnTo>
                    <a:pt x="72" y="378"/>
                  </a:lnTo>
                  <a:lnTo>
                    <a:pt x="72" y="377"/>
                  </a:lnTo>
                  <a:lnTo>
                    <a:pt x="72" y="376"/>
                  </a:lnTo>
                  <a:lnTo>
                    <a:pt x="72" y="375"/>
                  </a:lnTo>
                  <a:lnTo>
                    <a:pt x="72" y="374"/>
                  </a:lnTo>
                  <a:lnTo>
                    <a:pt x="71" y="374"/>
                  </a:lnTo>
                  <a:lnTo>
                    <a:pt x="71" y="373"/>
                  </a:lnTo>
                  <a:lnTo>
                    <a:pt x="70" y="372"/>
                  </a:lnTo>
                  <a:lnTo>
                    <a:pt x="70" y="371"/>
                  </a:lnTo>
                  <a:lnTo>
                    <a:pt x="69" y="371"/>
                  </a:lnTo>
                  <a:lnTo>
                    <a:pt x="68" y="371"/>
                  </a:lnTo>
                  <a:lnTo>
                    <a:pt x="67" y="371"/>
                  </a:lnTo>
                  <a:lnTo>
                    <a:pt x="67" y="370"/>
                  </a:lnTo>
                  <a:lnTo>
                    <a:pt x="66" y="370"/>
                  </a:lnTo>
                  <a:lnTo>
                    <a:pt x="65" y="370"/>
                  </a:lnTo>
                  <a:lnTo>
                    <a:pt x="64" y="370"/>
                  </a:lnTo>
                  <a:lnTo>
                    <a:pt x="62" y="371"/>
                  </a:lnTo>
                  <a:lnTo>
                    <a:pt x="61" y="371"/>
                  </a:lnTo>
                  <a:lnTo>
                    <a:pt x="60" y="371"/>
                  </a:lnTo>
                  <a:lnTo>
                    <a:pt x="59" y="370"/>
                  </a:lnTo>
                  <a:lnTo>
                    <a:pt x="58" y="370"/>
                  </a:lnTo>
                  <a:lnTo>
                    <a:pt x="57" y="370"/>
                  </a:lnTo>
                  <a:lnTo>
                    <a:pt x="56" y="369"/>
                  </a:lnTo>
                  <a:lnTo>
                    <a:pt x="56" y="368"/>
                  </a:lnTo>
                  <a:lnTo>
                    <a:pt x="55" y="368"/>
                  </a:lnTo>
                  <a:lnTo>
                    <a:pt x="55" y="367"/>
                  </a:lnTo>
                  <a:lnTo>
                    <a:pt x="54" y="365"/>
                  </a:lnTo>
                  <a:lnTo>
                    <a:pt x="54" y="364"/>
                  </a:lnTo>
                  <a:lnTo>
                    <a:pt x="53" y="363"/>
                  </a:lnTo>
                  <a:lnTo>
                    <a:pt x="53" y="362"/>
                  </a:lnTo>
                  <a:lnTo>
                    <a:pt x="53" y="361"/>
                  </a:lnTo>
                  <a:lnTo>
                    <a:pt x="53" y="360"/>
                  </a:lnTo>
                  <a:lnTo>
                    <a:pt x="53" y="359"/>
                  </a:lnTo>
                  <a:lnTo>
                    <a:pt x="54" y="359"/>
                  </a:lnTo>
                  <a:lnTo>
                    <a:pt x="54" y="358"/>
                  </a:lnTo>
                  <a:lnTo>
                    <a:pt x="55" y="358"/>
                  </a:lnTo>
                  <a:lnTo>
                    <a:pt x="56" y="357"/>
                  </a:lnTo>
                  <a:lnTo>
                    <a:pt x="57" y="357"/>
                  </a:lnTo>
                  <a:lnTo>
                    <a:pt x="58" y="357"/>
                  </a:lnTo>
                  <a:lnTo>
                    <a:pt x="58" y="356"/>
                  </a:lnTo>
                  <a:lnTo>
                    <a:pt x="59" y="355"/>
                  </a:lnTo>
                  <a:lnTo>
                    <a:pt x="60" y="354"/>
                  </a:lnTo>
                  <a:lnTo>
                    <a:pt x="60" y="353"/>
                  </a:lnTo>
                  <a:lnTo>
                    <a:pt x="60" y="352"/>
                  </a:lnTo>
                  <a:lnTo>
                    <a:pt x="61" y="352"/>
                  </a:lnTo>
                  <a:lnTo>
                    <a:pt x="61" y="351"/>
                  </a:lnTo>
                  <a:lnTo>
                    <a:pt x="61" y="350"/>
                  </a:lnTo>
                  <a:lnTo>
                    <a:pt x="62" y="350"/>
                  </a:lnTo>
                  <a:lnTo>
                    <a:pt x="63" y="350"/>
                  </a:lnTo>
                  <a:lnTo>
                    <a:pt x="63" y="351"/>
                  </a:lnTo>
                  <a:lnTo>
                    <a:pt x="64" y="351"/>
                  </a:lnTo>
                  <a:lnTo>
                    <a:pt x="64" y="352"/>
                  </a:lnTo>
                  <a:lnTo>
                    <a:pt x="64" y="353"/>
                  </a:lnTo>
                  <a:lnTo>
                    <a:pt x="65" y="353"/>
                  </a:lnTo>
                  <a:lnTo>
                    <a:pt x="65" y="354"/>
                  </a:lnTo>
                  <a:lnTo>
                    <a:pt x="65" y="355"/>
                  </a:lnTo>
                  <a:lnTo>
                    <a:pt x="65" y="356"/>
                  </a:lnTo>
                  <a:lnTo>
                    <a:pt x="65" y="357"/>
                  </a:lnTo>
                  <a:lnTo>
                    <a:pt x="65" y="358"/>
                  </a:lnTo>
                  <a:lnTo>
                    <a:pt x="65" y="360"/>
                  </a:lnTo>
                  <a:lnTo>
                    <a:pt x="65" y="361"/>
                  </a:lnTo>
                  <a:lnTo>
                    <a:pt x="65" y="362"/>
                  </a:lnTo>
                  <a:lnTo>
                    <a:pt x="65" y="363"/>
                  </a:lnTo>
                  <a:lnTo>
                    <a:pt x="65" y="364"/>
                  </a:lnTo>
                  <a:lnTo>
                    <a:pt x="65" y="365"/>
                  </a:lnTo>
                  <a:lnTo>
                    <a:pt x="66" y="366"/>
                  </a:lnTo>
                  <a:lnTo>
                    <a:pt x="67" y="367"/>
                  </a:lnTo>
                  <a:lnTo>
                    <a:pt x="68" y="367"/>
                  </a:lnTo>
                  <a:lnTo>
                    <a:pt x="69" y="367"/>
                  </a:lnTo>
                  <a:lnTo>
                    <a:pt x="70" y="367"/>
                  </a:lnTo>
                  <a:lnTo>
                    <a:pt x="71" y="367"/>
                  </a:lnTo>
                  <a:lnTo>
                    <a:pt x="72" y="367"/>
                  </a:lnTo>
                  <a:lnTo>
                    <a:pt x="72" y="366"/>
                  </a:lnTo>
                  <a:lnTo>
                    <a:pt x="73" y="366"/>
                  </a:lnTo>
                  <a:lnTo>
                    <a:pt x="73" y="365"/>
                  </a:lnTo>
                  <a:lnTo>
                    <a:pt x="74" y="365"/>
                  </a:lnTo>
                  <a:lnTo>
                    <a:pt x="74" y="364"/>
                  </a:lnTo>
                  <a:lnTo>
                    <a:pt x="75" y="363"/>
                  </a:lnTo>
                  <a:lnTo>
                    <a:pt x="75" y="362"/>
                  </a:lnTo>
                  <a:lnTo>
                    <a:pt x="75" y="361"/>
                  </a:lnTo>
                  <a:lnTo>
                    <a:pt x="76" y="360"/>
                  </a:lnTo>
                  <a:lnTo>
                    <a:pt x="76" y="359"/>
                  </a:lnTo>
                  <a:lnTo>
                    <a:pt x="76" y="358"/>
                  </a:lnTo>
                  <a:lnTo>
                    <a:pt x="76" y="356"/>
                  </a:lnTo>
                  <a:lnTo>
                    <a:pt x="76" y="354"/>
                  </a:lnTo>
                  <a:lnTo>
                    <a:pt x="76" y="353"/>
                  </a:lnTo>
                  <a:lnTo>
                    <a:pt x="77" y="352"/>
                  </a:lnTo>
                  <a:lnTo>
                    <a:pt x="77" y="351"/>
                  </a:lnTo>
                  <a:lnTo>
                    <a:pt x="77" y="350"/>
                  </a:lnTo>
                  <a:lnTo>
                    <a:pt x="77" y="349"/>
                  </a:lnTo>
                  <a:lnTo>
                    <a:pt x="77" y="348"/>
                  </a:lnTo>
                  <a:lnTo>
                    <a:pt x="78" y="348"/>
                  </a:lnTo>
                  <a:lnTo>
                    <a:pt x="78" y="347"/>
                  </a:lnTo>
                  <a:lnTo>
                    <a:pt x="79" y="347"/>
                  </a:lnTo>
                  <a:lnTo>
                    <a:pt x="79" y="346"/>
                  </a:lnTo>
                  <a:lnTo>
                    <a:pt x="80" y="345"/>
                  </a:lnTo>
                  <a:lnTo>
                    <a:pt x="81" y="345"/>
                  </a:lnTo>
                  <a:lnTo>
                    <a:pt x="82" y="345"/>
                  </a:lnTo>
                  <a:lnTo>
                    <a:pt x="82" y="344"/>
                  </a:lnTo>
                  <a:lnTo>
                    <a:pt x="83" y="344"/>
                  </a:lnTo>
                  <a:lnTo>
                    <a:pt x="84" y="344"/>
                  </a:lnTo>
                  <a:lnTo>
                    <a:pt x="85" y="343"/>
                  </a:lnTo>
                  <a:lnTo>
                    <a:pt x="86" y="343"/>
                  </a:lnTo>
                  <a:lnTo>
                    <a:pt x="87" y="343"/>
                  </a:lnTo>
                  <a:lnTo>
                    <a:pt x="88" y="343"/>
                  </a:lnTo>
                  <a:lnTo>
                    <a:pt x="89" y="343"/>
                  </a:lnTo>
                  <a:lnTo>
                    <a:pt x="90" y="343"/>
                  </a:lnTo>
                  <a:lnTo>
                    <a:pt x="91" y="343"/>
                  </a:lnTo>
                  <a:lnTo>
                    <a:pt x="93" y="343"/>
                  </a:lnTo>
                  <a:lnTo>
                    <a:pt x="94" y="343"/>
                  </a:lnTo>
                  <a:lnTo>
                    <a:pt x="96" y="343"/>
                  </a:lnTo>
                  <a:lnTo>
                    <a:pt x="97" y="343"/>
                  </a:lnTo>
                  <a:lnTo>
                    <a:pt x="98" y="343"/>
                  </a:lnTo>
                  <a:lnTo>
                    <a:pt x="99" y="342"/>
                  </a:lnTo>
                  <a:lnTo>
                    <a:pt x="100" y="342"/>
                  </a:lnTo>
                  <a:lnTo>
                    <a:pt x="101" y="342"/>
                  </a:lnTo>
                  <a:lnTo>
                    <a:pt x="102" y="342"/>
                  </a:lnTo>
                  <a:lnTo>
                    <a:pt x="103" y="341"/>
                  </a:lnTo>
                  <a:lnTo>
                    <a:pt x="104" y="341"/>
                  </a:lnTo>
                  <a:lnTo>
                    <a:pt x="105" y="340"/>
                  </a:lnTo>
                  <a:lnTo>
                    <a:pt x="106" y="339"/>
                  </a:lnTo>
                  <a:lnTo>
                    <a:pt x="106" y="338"/>
                  </a:lnTo>
                  <a:lnTo>
                    <a:pt x="106" y="337"/>
                  </a:lnTo>
                  <a:lnTo>
                    <a:pt x="105" y="336"/>
                  </a:lnTo>
                  <a:lnTo>
                    <a:pt x="104" y="335"/>
                  </a:lnTo>
                  <a:lnTo>
                    <a:pt x="104" y="334"/>
                  </a:lnTo>
                  <a:lnTo>
                    <a:pt x="103" y="334"/>
                  </a:lnTo>
                  <a:lnTo>
                    <a:pt x="103" y="333"/>
                  </a:lnTo>
                  <a:lnTo>
                    <a:pt x="102" y="332"/>
                  </a:lnTo>
                  <a:lnTo>
                    <a:pt x="103" y="332"/>
                  </a:lnTo>
                  <a:lnTo>
                    <a:pt x="103" y="331"/>
                  </a:lnTo>
                  <a:lnTo>
                    <a:pt x="104" y="331"/>
                  </a:lnTo>
                  <a:lnTo>
                    <a:pt x="105" y="330"/>
                  </a:lnTo>
                  <a:lnTo>
                    <a:pt x="106" y="330"/>
                  </a:lnTo>
                  <a:lnTo>
                    <a:pt x="107" y="330"/>
                  </a:lnTo>
                  <a:lnTo>
                    <a:pt x="107" y="331"/>
                  </a:lnTo>
                  <a:lnTo>
                    <a:pt x="108" y="331"/>
                  </a:lnTo>
                  <a:lnTo>
                    <a:pt x="109" y="331"/>
                  </a:lnTo>
                  <a:lnTo>
                    <a:pt x="109" y="332"/>
                  </a:lnTo>
                  <a:lnTo>
                    <a:pt x="110" y="332"/>
                  </a:lnTo>
                  <a:lnTo>
                    <a:pt x="110" y="333"/>
                  </a:lnTo>
                  <a:lnTo>
                    <a:pt x="111" y="334"/>
                  </a:lnTo>
                  <a:lnTo>
                    <a:pt x="112" y="335"/>
                  </a:lnTo>
                  <a:lnTo>
                    <a:pt x="113" y="336"/>
                  </a:lnTo>
                  <a:lnTo>
                    <a:pt x="114" y="336"/>
                  </a:lnTo>
                  <a:lnTo>
                    <a:pt x="115" y="336"/>
                  </a:lnTo>
                  <a:lnTo>
                    <a:pt x="116" y="336"/>
                  </a:lnTo>
                  <a:lnTo>
                    <a:pt x="117" y="335"/>
                  </a:lnTo>
                  <a:lnTo>
                    <a:pt x="118" y="334"/>
                  </a:lnTo>
                  <a:lnTo>
                    <a:pt x="119" y="334"/>
                  </a:lnTo>
                  <a:lnTo>
                    <a:pt x="119" y="333"/>
                  </a:lnTo>
                  <a:lnTo>
                    <a:pt x="120" y="333"/>
                  </a:lnTo>
                  <a:lnTo>
                    <a:pt x="121" y="333"/>
                  </a:lnTo>
                  <a:lnTo>
                    <a:pt x="122" y="333"/>
                  </a:lnTo>
                  <a:lnTo>
                    <a:pt x="123" y="334"/>
                  </a:lnTo>
                  <a:lnTo>
                    <a:pt x="123" y="335"/>
                  </a:lnTo>
                  <a:lnTo>
                    <a:pt x="124" y="336"/>
                  </a:lnTo>
                  <a:lnTo>
                    <a:pt x="124" y="337"/>
                  </a:lnTo>
                  <a:lnTo>
                    <a:pt x="125" y="337"/>
                  </a:lnTo>
                  <a:lnTo>
                    <a:pt x="126" y="338"/>
                  </a:lnTo>
                  <a:lnTo>
                    <a:pt x="127" y="337"/>
                  </a:lnTo>
                  <a:lnTo>
                    <a:pt x="128" y="337"/>
                  </a:lnTo>
                  <a:lnTo>
                    <a:pt x="128" y="336"/>
                  </a:lnTo>
                  <a:lnTo>
                    <a:pt x="129" y="335"/>
                  </a:lnTo>
                  <a:lnTo>
                    <a:pt x="130" y="335"/>
                  </a:lnTo>
                  <a:lnTo>
                    <a:pt x="131" y="334"/>
                  </a:lnTo>
                  <a:lnTo>
                    <a:pt x="131" y="333"/>
                  </a:lnTo>
                  <a:lnTo>
                    <a:pt x="132" y="332"/>
                  </a:lnTo>
                  <a:lnTo>
                    <a:pt x="133" y="332"/>
                  </a:lnTo>
                  <a:lnTo>
                    <a:pt x="134" y="331"/>
                  </a:lnTo>
                  <a:lnTo>
                    <a:pt x="135" y="331"/>
                  </a:lnTo>
                  <a:lnTo>
                    <a:pt x="135" y="330"/>
                  </a:lnTo>
                  <a:lnTo>
                    <a:pt x="136" y="330"/>
                  </a:lnTo>
                  <a:lnTo>
                    <a:pt x="137" y="330"/>
                  </a:lnTo>
                  <a:lnTo>
                    <a:pt x="138" y="329"/>
                  </a:lnTo>
                  <a:lnTo>
                    <a:pt x="139" y="329"/>
                  </a:lnTo>
                  <a:lnTo>
                    <a:pt x="140" y="330"/>
                  </a:lnTo>
                  <a:lnTo>
                    <a:pt x="141" y="330"/>
                  </a:lnTo>
                  <a:lnTo>
                    <a:pt x="143" y="330"/>
                  </a:lnTo>
                  <a:lnTo>
                    <a:pt x="144" y="331"/>
                  </a:lnTo>
                  <a:lnTo>
                    <a:pt x="145" y="331"/>
                  </a:lnTo>
                  <a:lnTo>
                    <a:pt x="146" y="331"/>
                  </a:lnTo>
                  <a:lnTo>
                    <a:pt x="147" y="331"/>
                  </a:lnTo>
                  <a:lnTo>
                    <a:pt x="148" y="331"/>
                  </a:lnTo>
                  <a:lnTo>
                    <a:pt x="149" y="331"/>
                  </a:lnTo>
                  <a:lnTo>
                    <a:pt x="150" y="331"/>
                  </a:lnTo>
                  <a:lnTo>
                    <a:pt x="151" y="331"/>
                  </a:lnTo>
                  <a:lnTo>
                    <a:pt x="151" y="330"/>
                  </a:lnTo>
                  <a:lnTo>
                    <a:pt x="152" y="330"/>
                  </a:lnTo>
                  <a:lnTo>
                    <a:pt x="153" y="329"/>
                  </a:lnTo>
                  <a:lnTo>
                    <a:pt x="154" y="329"/>
                  </a:lnTo>
                  <a:lnTo>
                    <a:pt x="154" y="328"/>
                  </a:lnTo>
                  <a:lnTo>
                    <a:pt x="155" y="328"/>
                  </a:lnTo>
                  <a:lnTo>
                    <a:pt x="155" y="327"/>
                  </a:lnTo>
                  <a:lnTo>
                    <a:pt x="156" y="327"/>
                  </a:lnTo>
                  <a:lnTo>
                    <a:pt x="157" y="326"/>
                  </a:lnTo>
                  <a:lnTo>
                    <a:pt x="157" y="325"/>
                  </a:lnTo>
                  <a:lnTo>
                    <a:pt x="158" y="324"/>
                  </a:lnTo>
                  <a:lnTo>
                    <a:pt x="159" y="323"/>
                  </a:lnTo>
                  <a:lnTo>
                    <a:pt x="160" y="322"/>
                  </a:lnTo>
                  <a:lnTo>
                    <a:pt x="160" y="321"/>
                  </a:lnTo>
                  <a:lnTo>
                    <a:pt x="160" y="320"/>
                  </a:lnTo>
                  <a:lnTo>
                    <a:pt x="161" y="320"/>
                  </a:lnTo>
                  <a:lnTo>
                    <a:pt x="161" y="319"/>
                  </a:lnTo>
                  <a:lnTo>
                    <a:pt x="162" y="318"/>
                  </a:lnTo>
                  <a:lnTo>
                    <a:pt x="162" y="317"/>
                  </a:lnTo>
                  <a:lnTo>
                    <a:pt x="162" y="316"/>
                  </a:lnTo>
                  <a:lnTo>
                    <a:pt x="162" y="315"/>
                  </a:lnTo>
                  <a:lnTo>
                    <a:pt x="162" y="314"/>
                  </a:lnTo>
                  <a:lnTo>
                    <a:pt x="161" y="314"/>
                  </a:lnTo>
                  <a:lnTo>
                    <a:pt x="161" y="313"/>
                  </a:lnTo>
                  <a:lnTo>
                    <a:pt x="160" y="313"/>
                  </a:lnTo>
                  <a:lnTo>
                    <a:pt x="159" y="312"/>
                  </a:lnTo>
                  <a:lnTo>
                    <a:pt x="158" y="311"/>
                  </a:lnTo>
                  <a:lnTo>
                    <a:pt x="157" y="311"/>
                  </a:lnTo>
                  <a:lnTo>
                    <a:pt x="156" y="310"/>
                  </a:lnTo>
                  <a:lnTo>
                    <a:pt x="155" y="309"/>
                  </a:lnTo>
                  <a:lnTo>
                    <a:pt x="154" y="309"/>
                  </a:lnTo>
                  <a:lnTo>
                    <a:pt x="154" y="308"/>
                  </a:lnTo>
                  <a:lnTo>
                    <a:pt x="154" y="307"/>
                  </a:lnTo>
                  <a:lnTo>
                    <a:pt x="155" y="307"/>
                  </a:lnTo>
                  <a:lnTo>
                    <a:pt x="155" y="306"/>
                  </a:lnTo>
                  <a:lnTo>
                    <a:pt x="156" y="306"/>
                  </a:lnTo>
                  <a:lnTo>
                    <a:pt x="157" y="306"/>
                  </a:lnTo>
                  <a:lnTo>
                    <a:pt x="158" y="306"/>
                  </a:lnTo>
                  <a:lnTo>
                    <a:pt x="159" y="306"/>
                  </a:lnTo>
                  <a:lnTo>
                    <a:pt x="160" y="307"/>
                  </a:lnTo>
                  <a:lnTo>
                    <a:pt x="161" y="307"/>
                  </a:lnTo>
                  <a:lnTo>
                    <a:pt x="162" y="307"/>
                  </a:lnTo>
                  <a:lnTo>
                    <a:pt x="163" y="308"/>
                  </a:lnTo>
                  <a:lnTo>
                    <a:pt x="164" y="308"/>
                  </a:lnTo>
                  <a:lnTo>
                    <a:pt x="164" y="309"/>
                  </a:lnTo>
                  <a:lnTo>
                    <a:pt x="165" y="310"/>
                  </a:lnTo>
                  <a:lnTo>
                    <a:pt x="166" y="311"/>
                  </a:lnTo>
                  <a:lnTo>
                    <a:pt x="167" y="313"/>
                  </a:lnTo>
                  <a:lnTo>
                    <a:pt x="167" y="314"/>
                  </a:lnTo>
                  <a:lnTo>
                    <a:pt x="168" y="314"/>
                  </a:lnTo>
                  <a:lnTo>
                    <a:pt x="168" y="315"/>
                  </a:lnTo>
                  <a:lnTo>
                    <a:pt x="168" y="316"/>
                  </a:lnTo>
                  <a:lnTo>
                    <a:pt x="168" y="317"/>
                  </a:lnTo>
                  <a:lnTo>
                    <a:pt x="168" y="318"/>
                  </a:lnTo>
                  <a:lnTo>
                    <a:pt x="168" y="319"/>
                  </a:lnTo>
                  <a:lnTo>
                    <a:pt x="168" y="320"/>
                  </a:lnTo>
                  <a:lnTo>
                    <a:pt x="168" y="321"/>
                  </a:lnTo>
                  <a:lnTo>
                    <a:pt x="168" y="322"/>
                  </a:lnTo>
                  <a:lnTo>
                    <a:pt x="168" y="323"/>
                  </a:lnTo>
                  <a:lnTo>
                    <a:pt x="168" y="324"/>
                  </a:lnTo>
                  <a:lnTo>
                    <a:pt x="169" y="324"/>
                  </a:lnTo>
                  <a:lnTo>
                    <a:pt x="170" y="325"/>
                  </a:lnTo>
                  <a:lnTo>
                    <a:pt x="171" y="325"/>
                  </a:lnTo>
                  <a:lnTo>
                    <a:pt x="171" y="324"/>
                  </a:lnTo>
                  <a:lnTo>
                    <a:pt x="172" y="324"/>
                  </a:lnTo>
                  <a:lnTo>
                    <a:pt x="173" y="324"/>
                  </a:lnTo>
                  <a:lnTo>
                    <a:pt x="174" y="324"/>
                  </a:lnTo>
                  <a:lnTo>
                    <a:pt x="175" y="323"/>
                  </a:lnTo>
                  <a:lnTo>
                    <a:pt x="176" y="323"/>
                  </a:lnTo>
                  <a:lnTo>
                    <a:pt x="177" y="322"/>
                  </a:lnTo>
                  <a:lnTo>
                    <a:pt x="178" y="321"/>
                  </a:lnTo>
                  <a:lnTo>
                    <a:pt x="178" y="320"/>
                  </a:lnTo>
                  <a:lnTo>
                    <a:pt x="178" y="319"/>
                  </a:lnTo>
                  <a:lnTo>
                    <a:pt x="178" y="318"/>
                  </a:lnTo>
                  <a:lnTo>
                    <a:pt x="177" y="317"/>
                  </a:lnTo>
                  <a:lnTo>
                    <a:pt x="177" y="316"/>
                  </a:lnTo>
                  <a:lnTo>
                    <a:pt x="176" y="315"/>
                  </a:lnTo>
                  <a:lnTo>
                    <a:pt x="176" y="314"/>
                  </a:lnTo>
                  <a:lnTo>
                    <a:pt x="176" y="313"/>
                  </a:lnTo>
                  <a:lnTo>
                    <a:pt x="177" y="313"/>
                  </a:lnTo>
                  <a:lnTo>
                    <a:pt x="177" y="312"/>
                  </a:lnTo>
                  <a:lnTo>
                    <a:pt x="178" y="311"/>
                  </a:lnTo>
                  <a:lnTo>
                    <a:pt x="178" y="310"/>
                  </a:lnTo>
                  <a:lnTo>
                    <a:pt x="178" y="309"/>
                  </a:lnTo>
                  <a:lnTo>
                    <a:pt x="178" y="308"/>
                  </a:lnTo>
                  <a:lnTo>
                    <a:pt x="178" y="307"/>
                  </a:lnTo>
                  <a:lnTo>
                    <a:pt x="178" y="306"/>
                  </a:lnTo>
                  <a:lnTo>
                    <a:pt x="178" y="305"/>
                  </a:lnTo>
                  <a:lnTo>
                    <a:pt x="178" y="304"/>
                  </a:lnTo>
                  <a:lnTo>
                    <a:pt x="179" y="304"/>
                  </a:lnTo>
                  <a:lnTo>
                    <a:pt x="180" y="304"/>
                  </a:lnTo>
                  <a:lnTo>
                    <a:pt x="181" y="304"/>
                  </a:lnTo>
                  <a:lnTo>
                    <a:pt x="182" y="304"/>
                  </a:lnTo>
                  <a:lnTo>
                    <a:pt x="182" y="305"/>
                  </a:lnTo>
                  <a:lnTo>
                    <a:pt x="184" y="305"/>
                  </a:lnTo>
                  <a:lnTo>
                    <a:pt x="186" y="306"/>
                  </a:lnTo>
                  <a:lnTo>
                    <a:pt x="187" y="306"/>
                  </a:lnTo>
                  <a:lnTo>
                    <a:pt x="188" y="306"/>
                  </a:lnTo>
                  <a:lnTo>
                    <a:pt x="189" y="306"/>
                  </a:lnTo>
                  <a:lnTo>
                    <a:pt x="189" y="305"/>
                  </a:lnTo>
                  <a:lnTo>
                    <a:pt x="190" y="305"/>
                  </a:lnTo>
                  <a:lnTo>
                    <a:pt x="190" y="304"/>
                  </a:lnTo>
                  <a:lnTo>
                    <a:pt x="190" y="303"/>
                  </a:lnTo>
                  <a:lnTo>
                    <a:pt x="191" y="303"/>
                  </a:lnTo>
                  <a:lnTo>
                    <a:pt x="191" y="302"/>
                  </a:lnTo>
                  <a:lnTo>
                    <a:pt x="191" y="301"/>
                  </a:lnTo>
                  <a:lnTo>
                    <a:pt x="191" y="300"/>
                  </a:lnTo>
                  <a:lnTo>
                    <a:pt x="191" y="299"/>
                  </a:lnTo>
                  <a:lnTo>
                    <a:pt x="191" y="298"/>
                  </a:lnTo>
                  <a:lnTo>
                    <a:pt x="192" y="298"/>
                  </a:lnTo>
                  <a:lnTo>
                    <a:pt x="192" y="299"/>
                  </a:lnTo>
                  <a:lnTo>
                    <a:pt x="192" y="300"/>
                  </a:lnTo>
                  <a:lnTo>
                    <a:pt x="193" y="301"/>
                  </a:lnTo>
                  <a:lnTo>
                    <a:pt x="193" y="302"/>
                  </a:lnTo>
                  <a:lnTo>
                    <a:pt x="194" y="303"/>
                  </a:lnTo>
                  <a:lnTo>
                    <a:pt x="194" y="304"/>
                  </a:lnTo>
                  <a:lnTo>
                    <a:pt x="195" y="305"/>
                  </a:lnTo>
                  <a:lnTo>
                    <a:pt x="195" y="306"/>
                  </a:lnTo>
                  <a:lnTo>
                    <a:pt x="196" y="307"/>
                  </a:lnTo>
                  <a:lnTo>
                    <a:pt x="196" y="308"/>
                  </a:lnTo>
                  <a:lnTo>
                    <a:pt x="197" y="309"/>
                  </a:lnTo>
                  <a:lnTo>
                    <a:pt x="198" y="309"/>
                  </a:lnTo>
                  <a:lnTo>
                    <a:pt x="198" y="310"/>
                  </a:lnTo>
                  <a:lnTo>
                    <a:pt x="199" y="310"/>
                  </a:lnTo>
                  <a:lnTo>
                    <a:pt x="199" y="311"/>
                  </a:lnTo>
                  <a:lnTo>
                    <a:pt x="200" y="311"/>
                  </a:lnTo>
                  <a:lnTo>
                    <a:pt x="201" y="311"/>
                  </a:lnTo>
                  <a:lnTo>
                    <a:pt x="201" y="312"/>
                  </a:lnTo>
                  <a:lnTo>
                    <a:pt x="202" y="312"/>
                  </a:lnTo>
                  <a:lnTo>
                    <a:pt x="203" y="312"/>
                  </a:lnTo>
                  <a:lnTo>
                    <a:pt x="204" y="312"/>
                  </a:lnTo>
                  <a:lnTo>
                    <a:pt x="205" y="312"/>
                  </a:lnTo>
                  <a:lnTo>
                    <a:pt x="206" y="312"/>
                  </a:lnTo>
                  <a:lnTo>
                    <a:pt x="206" y="311"/>
                  </a:lnTo>
                  <a:lnTo>
                    <a:pt x="207" y="311"/>
                  </a:lnTo>
                  <a:lnTo>
                    <a:pt x="208" y="311"/>
                  </a:lnTo>
                  <a:lnTo>
                    <a:pt x="209" y="310"/>
                  </a:lnTo>
                  <a:lnTo>
                    <a:pt x="210" y="309"/>
                  </a:lnTo>
                  <a:lnTo>
                    <a:pt x="211" y="309"/>
                  </a:lnTo>
                  <a:lnTo>
                    <a:pt x="211" y="308"/>
                  </a:lnTo>
                  <a:lnTo>
                    <a:pt x="212" y="307"/>
                  </a:lnTo>
                  <a:lnTo>
                    <a:pt x="212" y="306"/>
                  </a:lnTo>
                  <a:lnTo>
                    <a:pt x="213" y="305"/>
                  </a:lnTo>
                  <a:lnTo>
                    <a:pt x="213" y="304"/>
                  </a:lnTo>
                  <a:lnTo>
                    <a:pt x="213" y="303"/>
                  </a:lnTo>
                  <a:lnTo>
                    <a:pt x="213" y="302"/>
                  </a:lnTo>
                  <a:lnTo>
                    <a:pt x="213" y="301"/>
                  </a:lnTo>
                  <a:lnTo>
                    <a:pt x="213" y="300"/>
                  </a:lnTo>
                  <a:lnTo>
                    <a:pt x="213" y="299"/>
                  </a:lnTo>
                  <a:lnTo>
                    <a:pt x="212" y="299"/>
                  </a:lnTo>
                  <a:lnTo>
                    <a:pt x="212" y="298"/>
                  </a:lnTo>
                  <a:lnTo>
                    <a:pt x="212" y="297"/>
                  </a:lnTo>
                  <a:lnTo>
                    <a:pt x="211" y="296"/>
                  </a:lnTo>
                  <a:lnTo>
                    <a:pt x="211" y="295"/>
                  </a:lnTo>
                  <a:lnTo>
                    <a:pt x="210" y="294"/>
                  </a:lnTo>
                  <a:lnTo>
                    <a:pt x="209" y="293"/>
                  </a:lnTo>
                  <a:lnTo>
                    <a:pt x="208" y="292"/>
                  </a:lnTo>
                  <a:lnTo>
                    <a:pt x="207" y="291"/>
                  </a:lnTo>
                  <a:lnTo>
                    <a:pt x="206" y="290"/>
                  </a:lnTo>
                  <a:lnTo>
                    <a:pt x="205" y="289"/>
                  </a:lnTo>
                  <a:lnTo>
                    <a:pt x="204" y="289"/>
                  </a:lnTo>
                  <a:lnTo>
                    <a:pt x="204" y="288"/>
                  </a:lnTo>
                  <a:lnTo>
                    <a:pt x="204" y="287"/>
                  </a:lnTo>
                  <a:lnTo>
                    <a:pt x="203" y="287"/>
                  </a:lnTo>
                  <a:lnTo>
                    <a:pt x="203" y="286"/>
                  </a:lnTo>
                  <a:lnTo>
                    <a:pt x="203" y="285"/>
                  </a:lnTo>
                  <a:lnTo>
                    <a:pt x="204" y="285"/>
                  </a:lnTo>
                  <a:lnTo>
                    <a:pt x="204" y="284"/>
                  </a:lnTo>
                  <a:lnTo>
                    <a:pt x="204" y="283"/>
                  </a:lnTo>
                  <a:lnTo>
                    <a:pt x="205" y="283"/>
                  </a:lnTo>
                  <a:lnTo>
                    <a:pt x="205" y="282"/>
                  </a:lnTo>
                  <a:lnTo>
                    <a:pt x="206" y="282"/>
                  </a:lnTo>
                  <a:lnTo>
                    <a:pt x="206" y="281"/>
                  </a:lnTo>
                  <a:lnTo>
                    <a:pt x="207" y="281"/>
                  </a:lnTo>
                  <a:lnTo>
                    <a:pt x="208" y="281"/>
                  </a:lnTo>
                  <a:lnTo>
                    <a:pt x="209" y="281"/>
                  </a:lnTo>
                  <a:lnTo>
                    <a:pt x="210" y="281"/>
                  </a:lnTo>
                  <a:lnTo>
                    <a:pt x="210" y="282"/>
                  </a:lnTo>
                  <a:lnTo>
                    <a:pt x="211" y="282"/>
                  </a:lnTo>
                  <a:lnTo>
                    <a:pt x="211" y="283"/>
                  </a:lnTo>
                  <a:lnTo>
                    <a:pt x="212" y="284"/>
                  </a:lnTo>
                  <a:lnTo>
                    <a:pt x="212" y="285"/>
                  </a:lnTo>
                  <a:lnTo>
                    <a:pt x="213" y="286"/>
                  </a:lnTo>
                  <a:lnTo>
                    <a:pt x="213" y="287"/>
                  </a:lnTo>
                  <a:lnTo>
                    <a:pt x="213" y="288"/>
                  </a:lnTo>
                  <a:lnTo>
                    <a:pt x="214" y="289"/>
                  </a:lnTo>
                  <a:lnTo>
                    <a:pt x="214" y="290"/>
                  </a:lnTo>
                  <a:lnTo>
                    <a:pt x="214" y="291"/>
                  </a:lnTo>
                  <a:lnTo>
                    <a:pt x="214" y="292"/>
                  </a:lnTo>
                  <a:lnTo>
                    <a:pt x="214" y="293"/>
                  </a:lnTo>
                  <a:lnTo>
                    <a:pt x="215" y="294"/>
                  </a:lnTo>
                  <a:lnTo>
                    <a:pt x="215" y="295"/>
                  </a:lnTo>
                  <a:lnTo>
                    <a:pt x="215" y="296"/>
                  </a:lnTo>
                  <a:lnTo>
                    <a:pt x="215" y="297"/>
                  </a:lnTo>
                  <a:lnTo>
                    <a:pt x="215" y="298"/>
                  </a:lnTo>
                  <a:lnTo>
                    <a:pt x="215" y="299"/>
                  </a:lnTo>
                  <a:lnTo>
                    <a:pt x="215" y="300"/>
                  </a:lnTo>
                  <a:lnTo>
                    <a:pt x="216" y="301"/>
                  </a:lnTo>
                  <a:lnTo>
                    <a:pt x="216" y="302"/>
                  </a:lnTo>
                  <a:lnTo>
                    <a:pt x="216" y="303"/>
                  </a:lnTo>
                  <a:lnTo>
                    <a:pt x="217" y="303"/>
                  </a:lnTo>
                  <a:lnTo>
                    <a:pt x="218" y="304"/>
                  </a:lnTo>
                  <a:lnTo>
                    <a:pt x="219" y="304"/>
                  </a:lnTo>
                  <a:lnTo>
                    <a:pt x="220" y="304"/>
                  </a:lnTo>
                  <a:lnTo>
                    <a:pt x="221" y="304"/>
                  </a:lnTo>
                  <a:lnTo>
                    <a:pt x="222" y="304"/>
                  </a:lnTo>
                  <a:lnTo>
                    <a:pt x="223" y="304"/>
                  </a:lnTo>
                  <a:lnTo>
                    <a:pt x="224" y="304"/>
                  </a:lnTo>
                  <a:lnTo>
                    <a:pt x="225" y="304"/>
                  </a:lnTo>
                  <a:lnTo>
                    <a:pt x="226" y="304"/>
                  </a:lnTo>
                  <a:lnTo>
                    <a:pt x="226" y="303"/>
                  </a:lnTo>
                  <a:lnTo>
                    <a:pt x="227" y="303"/>
                  </a:lnTo>
                  <a:lnTo>
                    <a:pt x="227" y="302"/>
                  </a:lnTo>
                  <a:lnTo>
                    <a:pt x="228" y="302"/>
                  </a:lnTo>
                  <a:lnTo>
                    <a:pt x="229" y="301"/>
                  </a:lnTo>
                  <a:lnTo>
                    <a:pt x="230" y="300"/>
                  </a:lnTo>
                  <a:lnTo>
                    <a:pt x="230" y="299"/>
                  </a:lnTo>
                  <a:lnTo>
                    <a:pt x="231" y="298"/>
                  </a:lnTo>
                  <a:lnTo>
                    <a:pt x="231" y="297"/>
                  </a:lnTo>
                  <a:lnTo>
                    <a:pt x="232" y="296"/>
                  </a:lnTo>
                  <a:lnTo>
                    <a:pt x="233" y="294"/>
                  </a:lnTo>
                  <a:lnTo>
                    <a:pt x="233" y="292"/>
                  </a:lnTo>
                  <a:lnTo>
                    <a:pt x="233" y="291"/>
                  </a:lnTo>
                  <a:lnTo>
                    <a:pt x="234" y="290"/>
                  </a:lnTo>
                  <a:lnTo>
                    <a:pt x="234" y="289"/>
                  </a:lnTo>
                  <a:lnTo>
                    <a:pt x="235" y="288"/>
                  </a:lnTo>
                  <a:lnTo>
                    <a:pt x="235" y="287"/>
                  </a:lnTo>
                  <a:lnTo>
                    <a:pt x="235" y="286"/>
                  </a:lnTo>
                  <a:lnTo>
                    <a:pt x="236" y="286"/>
                  </a:lnTo>
                  <a:lnTo>
                    <a:pt x="237" y="285"/>
                  </a:lnTo>
                  <a:lnTo>
                    <a:pt x="238" y="285"/>
                  </a:lnTo>
                  <a:lnTo>
                    <a:pt x="239" y="285"/>
                  </a:lnTo>
                  <a:lnTo>
                    <a:pt x="240" y="285"/>
                  </a:lnTo>
                  <a:lnTo>
                    <a:pt x="241" y="286"/>
                  </a:lnTo>
                  <a:lnTo>
                    <a:pt x="242" y="286"/>
                  </a:lnTo>
                  <a:lnTo>
                    <a:pt x="242" y="287"/>
                  </a:lnTo>
                  <a:lnTo>
                    <a:pt x="243" y="287"/>
                  </a:lnTo>
                  <a:lnTo>
                    <a:pt x="244" y="288"/>
                  </a:lnTo>
                  <a:lnTo>
                    <a:pt x="245" y="289"/>
                  </a:lnTo>
                  <a:lnTo>
                    <a:pt x="245" y="290"/>
                  </a:lnTo>
                  <a:lnTo>
                    <a:pt x="246" y="291"/>
                  </a:lnTo>
                  <a:lnTo>
                    <a:pt x="246" y="292"/>
                  </a:lnTo>
                  <a:lnTo>
                    <a:pt x="247" y="293"/>
                  </a:lnTo>
                  <a:lnTo>
                    <a:pt x="247" y="294"/>
                  </a:lnTo>
                  <a:lnTo>
                    <a:pt x="248" y="294"/>
                  </a:lnTo>
                  <a:lnTo>
                    <a:pt x="248" y="295"/>
                  </a:lnTo>
                  <a:lnTo>
                    <a:pt x="249" y="295"/>
                  </a:lnTo>
                  <a:lnTo>
                    <a:pt x="250" y="295"/>
                  </a:lnTo>
                  <a:lnTo>
                    <a:pt x="251" y="295"/>
                  </a:lnTo>
                  <a:lnTo>
                    <a:pt x="251" y="294"/>
                  </a:lnTo>
                  <a:lnTo>
                    <a:pt x="252" y="294"/>
                  </a:lnTo>
                  <a:lnTo>
                    <a:pt x="252" y="293"/>
                  </a:lnTo>
                  <a:lnTo>
                    <a:pt x="253" y="292"/>
                  </a:lnTo>
                  <a:lnTo>
                    <a:pt x="254" y="291"/>
                  </a:lnTo>
                  <a:lnTo>
                    <a:pt x="254" y="290"/>
                  </a:lnTo>
                  <a:lnTo>
                    <a:pt x="255" y="290"/>
                  </a:lnTo>
                  <a:lnTo>
                    <a:pt x="255" y="288"/>
                  </a:lnTo>
                  <a:lnTo>
                    <a:pt x="255" y="287"/>
                  </a:lnTo>
                  <a:lnTo>
                    <a:pt x="256" y="286"/>
                  </a:lnTo>
                  <a:lnTo>
                    <a:pt x="256" y="285"/>
                  </a:lnTo>
                  <a:lnTo>
                    <a:pt x="256" y="284"/>
                  </a:lnTo>
                  <a:lnTo>
                    <a:pt x="256" y="283"/>
                  </a:lnTo>
                  <a:lnTo>
                    <a:pt x="255" y="283"/>
                  </a:lnTo>
                  <a:lnTo>
                    <a:pt x="255" y="282"/>
                  </a:lnTo>
                  <a:lnTo>
                    <a:pt x="255" y="281"/>
                  </a:lnTo>
                  <a:lnTo>
                    <a:pt x="255" y="280"/>
                  </a:lnTo>
                  <a:lnTo>
                    <a:pt x="254" y="279"/>
                  </a:lnTo>
                  <a:lnTo>
                    <a:pt x="254" y="278"/>
                  </a:lnTo>
                  <a:lnTo>
                    <a:pt x="254" y="277"/>
                  </a:lnTo>
                  <a:lnTo>
                    <a:pt x="253" y="277"/>
                  </a:lnTo>
                  <a:lnTo>
                    <a:pt x="253" y="276"/>
                  </a:lnTo>
                  <a:lnTo>
                    <a:pt x="253" y="275"/>
                  </a:lnTo>
                  <a:lnTo>
                    <a:pt x="253" y="274"/>
                  </a:lnTo>
                  <a:lnTo>
                    <a:pt x="253" y="273"/>
                  </a:lnTo>
                  <a:lnTo>
                    <a:pt x="253" y="272"/>
                  </a:lnTo>
                  <a:lnTo>
                    <a:pt x="253" y="271"/>
                  </a:lnTo>
                  <a:lnTo>
                    <a:pt x="253" y="270"/>
                  </a:lnTo>
                  <a:lnTo>
                    <a:pt x="253" y="269"/>
                  </a:lnTo>
                  <a:lnTo>
                    <a:pt x="253" y="268"/>
                  </a:lnTo>
                  <a:lnTo>
                    <a:pt x="254" y="267"/>
                  </a:lnTo>
                  <a:lnTo>
                    <a:pt x="254" y="266"/>
                  </a:lnTo>
                  <a:lnTo>
                    <a:pt x="254" y="265"/>
                  </a:lnTo>
                  <a:lnTo>
                    <a:pt x="255" y="265"/>
                  </a:lnTo>
                  <a:lnTo>
                    <a:pt x="255" y="264"/>
                  </a:lnTo>
                  <a:lnTo>
                    <a:pt x="256" y="264"/>
                  </a:lnTo>
                  <a:lnTo>
                    <a:pt x="257" y="264"/>
                  </a:lnTo>
                  <a:lnTo>
                    <a:pt x="258" y="264"/>
                  </a:lnTo>
                  <a:lnTo>
                    <a:pt x="258" y="265"/>
                  </a:lnTo>
                  <a:lnTo>
                    <a:pt x="259" y="265"/>
                  </a:lnTo>
                  <a:lnTo>
                    <a:pt x="259" y="266"/>
                  </a:lnTo>
                  <a:lnTo>
                    <a:pt x="260" y="267"/>
                  </a:lnTo>
                  <a:lnTo>
                    <a:pt x="261" y="268"/>
                  </a:lnTo>
                  <a:lnTo>
                    <a:pt x="262" y="270"/>
                  </a:lnTo>
                  <a:lnTo>
                    <a:pt x="262" y="271"/>
                  </a:lnTo>
                  <a:lnTo>
                    <a:pt x="263" y="272"/>
                  </a:lnTo>
                  <a:lnTo>
                    <a:pt x="263" y="273"/>
                  </a:lnTo>
                  <a:lnTo>
                    <a:pt x="264" y="273"/>
                  </a:lnTo>
                  <a:lnTo>
                    <a:pt x="264" y="274"/>
                  </a:lnTo>
                  <a:lnTo>
                    <a:pt x="264" y="275"/>
                  </a:lnTo>
                  <a:lnTo>
                    <a:pt x="265" y="275"/>
                  </a:lnTo>
                  <a:lnTo>
                    <a:pt x="265" y="276"/>
                  </a:lnTo>
                  <a:lnTo>
                    <a:pt x="266" y="276"/>
                  </a:lnTo>
                  <a:lnTo>
                    <a:pt x="266" y="277"/>
                  </a:lnTo>
                  <a:lnTo>
                    <a:pt x="267" y="277"/>
                  </a:lnTo>
                  <a:lnTo>
                    <a:pt x="268" y="277"/>
                  </a:lnTo>
                  <a:lnTo>
                    <a:pt x="269" y="277"/>
                  </a:lnTo>
                  <a:lnTo>
                    <a:pt x="270" y="277"/>
                  </a:lnTo>
                  <a:lnTo>
                    <a:pt x="271" y="277"/>
                  </a:lnTo>
                  <a:lnTo>
                    <a:pt x="272" y="277"/>
                  </a:lnTo>
                  <a:lnTo>
                    <a:pt x="273" y="276"/>
                  </a:lnTo>
                  <a:lnTo>
                    <a:pt x="274" y="275"/>
                  </a:lnTo>
                  <a:lnTo>
                    <a:pt x="275" y="275"/>
                  </a:lnTo>
                  <a:lnTo>
                    <a:pt x="276" y="275"/>
                  </a:lnTo>
                  <a:lnTo>
                    <a:pt x="276" y="274"/>
                  </a:lnTo>
                  <a:lnTo>
                    <a:pt x="277" y="273"/>
                  </a:lnTo>
                  <a:lnTo>
                    <a:pt x="278" y="273"/>
                  </a:lnTo>
                  <a:lnTo>
                    <a:pt x="278" y="272"/>
                  </a:lnTo>
                  <a:lnTo>
                    <a:pt x="279" y="271"/>
                  </a:lnTo>
                  <a:lnTo>
                    <a:pt x="279" y="270"/>
                  </a:lnTo>
                  <a:lnTo>
                    <a:pt x="280" y="270"/>
                  </a:lnTo>
                  <a:lnTo>
                    <a:pt x="280" y="269"/>
                  </a:lnTo>
                  <a:lnTo>
                    <a:pt x="281" y="268"/>
                  </a:lnTo>
                  <a:lnTo>
                    <a:pt x="282" y="267"/>
                  </a:lnTo>
                  <a:lnTo>
                    <a:pt x="283" y="267"/>
                  </a:lnTo>
                  <a:lnTo>
                    <a:pt x="283" y="266"/>
                  </a:lnTo>
                  <a:lnTo>
                    <a:pt x="284" y="266"/>
                  </a:lnTo>
                  <a:lnTo>
                    <a:pt x="285" y="266"/>
                  </a:lnTo>
                  <a:lnTo>
                    <a:pt x="286" y="266"/>
                  </a:lnTo>
                  <a:lnTo>
                    <a:pt x="287" y="266"/>
                  </a:lnTo>
                  <a:lnTo>
                    <a:pt x="288" y="266"/>
                  </a:lnTo>
                  <a:lnTo>
                    <a:pt x="288" y="267"/>
                  </a:lnTo>
                  <a:lnTo>
                    <a:pt x="289" y="267"/>
                  </a:lnTo>
                  <a:lnTo>
                    <a:pt x="291" y="267"/>
                  </a:lnTo>
                  <a:lnTo>
                    <a:pt x="292" y="267"/>
                  </a:lnTo>
                  <a:lnTo>
                    <a:pt x="293" y="268"/>
                  </a:lnTo>
                  <a:lnTo>
                    <a:pt x="294" y="268"/>
                  </a:lnTo>
                  <a:lnTo>
                    <a:pt x="295" y="268"/>
                  </a:lnTo>
                  <a:lnTo>
                    <a:pt x="296" y="268"/>
                  </a:lnTo>
                  <a:lnTo>
                    <a:pt x="297" y="267"/>
                  </a:lnTo>
                  <a:lnTo>
                    <a:pt x="298" y="267"/>
                  </a:lnTo>
                  <a:lnTo>
                    <a:pt x="299" y="266"/>
                  </a:lnTo>
                  <a:lnTo>
                    <a:pt x="300" y="266"/>
                  </a:lnTo>
                  <a:lnTo>
                    <a:pt x="301" y="265"/>
                  </a:lnTo>
                  <a:lnTo>
                    <a:pt x="301" y="264"/>
                  </a:lnTo>
                  <a:lnTo>
                    <a:pt x="302" y="264"/>
                  </a:lnTo>
                  <a:lnTo>
                    <a:pt x="302" y="263"/>
                  </a:lnTo>
                  <a:lnTo>
                    <a:pt x="303" y="262"/>
                  </a:lnTo>
                  <a:lnTo>
                    <a:pt x="303" y="261"/>
                  </a:lnTo>
                  <a:lnTo>
                    <a:pt x="303" y="260"/>
                  </a:lnTo>
                  <a:lnTo>
                    <a:pt x="304" y="260"/>
                  </a:lnTo>
                  <a:lnTo>
                    <a:pt x="304" y="259"/>
                  </a:lnTo>
                  <a:lnTo>
                    <a:pt x="304" y="258"/>
                  </a:lnTo>
                  <a:lnTo>
                    <a:pt x="304" y="257"/>
                  </a:lnTo>
                  <a:lnTo>
                    <a:pt x="304" y="256"/>
                  </a:lnTo>
                  <a:lnTo>
                    <a:pt x="304" y="255"/>
                  </a:lnTo>
                  <a:lnTo>
                    <a:pt x="304" y="254"/>
                  </a:lnTo>
                  <a:lnTo>
                    <a:pt x="303" y="254"/>
                  </a:lnTo>
                  <a:lnTo>
                    <a:pt x="303" y="253"/>
                  </a:lnTo>
                  <a:lnTo>
                    <a:pt x="303" y="252"/>
                  </a:lnTo>
                  <a:lnTo>
                    <a:pt x="302" y="251"/>
                  </a:lnTo>
                  <a:lnTo>
                    <a:pt x="301" y="251"/>
                  </a:lnTo>
                  <a:lnTo>
                    <a:pt x="301" y="250"/>
                  </a:lnTo>
                  <a:lnTo>
                    <a:pt x="300" y="250"/>
                  </a:lnTo>
                  <a:lnTo>
                    <a:pt x="299" y="250"/>
                  </a:lnTo>
                  <a:lnTo>
                    <a:pt x="298" y="249"/>
                  </a:lnTo>
                  <a:lnTo>
                    <a:pt x="297" y="249"/>
                  </a:lnTo>
                  <a:lnTo>
                    <a:pt x="296" y="249"/>
                  </a:lnTo>
                  <a:lnTo>
                    <a:pt x="295" y="249"/>
                  </a:lnTo>
                  <a:lnTo>
                    <a:pt x="294" y="249"/>
                  </a:lnTo>
                  <a:lnTo>
                    <a:pt x="293" y="249"/>
                  </a:lnTo>
                  <a:lnTo>
                    <a:pt x="293" y="248"/>
                  </a:lnTo>
                  <a:lnTo>
                    <a:pt x="292" y="248"/>
                  </a:lnTo>
                  <a:lnTo>
                    <a:pt x="292" y="247"/>
                  </a:lnTo>
                  <a:lnTo>
                    <a:pt x="292" y="246"/>
                  </a:lnTo>
                  <a:lnTo>
                    <a:pt x="292" y="245"/>
                  </a:lnTo>
                  <a:lnTo>
                    <a:pt x="293" y="245"/>
                  </a:lnTo>
                  <a:lnTo>
                    <a:pt x="293" y="244"/>
                  </a:lnTo>
                  <a:lnTo>
                    <a:pt x="294" y="243"/>
                  </a:lnTo>
                  <a:lnTo>
                    <a:pt x="295" y="241"/>
                  </a:lnTo>
                  <a:lnTo>
                    <a:pt x="296" y="240"/>
                  </a:lnTo>
                  <a:lnTo>
                    <a:pt x="296" y="239"/>
                  </a:lnTo>
                  <a:lnTo>
                    <a:pt x="296" y="238"/>
                  </a:lnTo>
                  <a:lnTo>
                    <a:pt x="297" y="237"/>
                  </a:lnTo>
                  <a:lnTo>
                    <a:pt x="297" y="236"/>
                  </a:lnTo>
                  <a:lnTo>
                    <a:pt x="297" y="235"/>
                  </a:lnTo>
                  <a:lnTo>
                    <a:pt x="297" y="234"/>
                  </a:lnTo>
                  <a:lnTo>
                    <a:pt x="297" y="233"/>
                  </a:lnTo>
                  <a:lnTo>
                    <a:pt x="297" y="232"/>
                  </a:lnTo>
                  <a:lnTo>
                    <a:pt x="296" y="231"/>
                  </a:lnTo>
                  <a:lnTo>
                    <a:pt x="296" y="229"/>
                  </a:lnTo>
                  <a:lnTo>
                    <a:pt x="296" y="227"/>
                  </a:lnTo>
                  <a:lnTo>
                    <a:pt x="296" y="226"/>
                  </a:lnTo>
                  <a:lnTo>
                    <a:pt x="295" y="222"/>
                  </a:lnTo>
                  <a:lnTo>
                    <a:pt x="295" y="221"/>
                  </a:lnTo>
                  <a:lnTo>
                    <a:pt x="295" y="220"/>
                  </a:lnTo>
                  <a:lnTo>
                    <a:pt x="295" y="219"/>
                  </a:lnTo>
                  <a:lnTo>
                    <a:pt x="294" y="218"/>
                  </a:lnTo>
                  <a:lnTo>
                    <a:pt x="294" y="217"/>
                  </a:lnTo>
                  <a:lnTo>
                    <a:pt x="293" y="216"/>
                  </a:lnTo>
                  <a:lnTo>
                    <a:pt x="292" y="215"/>
                  </a:lnTo>
                  <a:lnTo>
                    <a:pt x="291" y="214"/>
                  </a:lnTo>
                  <a:lnTo>
                    <a:pt x="290" y="213"/>
                  </a:lnTo>
                  <a:lnTo>
                    <a:pt x="288" y="212"/>
                  </a:lnTo>
                  <a:lnTo>
                    <a:pt x="287" y="212"/>
                  </a:lnTo>
                  <a:lnTo>
                    <a:pt x="287" y="211"/>
                  </a:lnTo>
                  <a:lnTo>
                    <a:pt x="286" y="211"/>
                  </a:lnTo>
                  <a:lnTo>
                    <a:pt x="286" y="210"/>
                  </a:lnTo>
                  <a:lnTo>
                    <a:pt x="285" y="209"/>
                  </a:lnTo>
                  <a:lnTo>
                    <a:pt x="284" y="208"/>
                  </a:lnTo>
                  <a:lnTo>
                    <a:pt x="284" y="207"/>
                  </a:lnTo>
                  <a:lnTo>
                    <a:pt x="284" y="206"/>
                  </a:lnTo>
                  <a:lnTo>
                    <a:pt x="284" y="205"/>
                  </a:lnTo>
                  <a:lnTo>
                    <a:pt x="284" y="204"/>
                  </a:lnTo>
                  <a:lnTo>
                    <a:pt x="284" y="203"/>
                  </a:lnTo>
                  <a:lnTo>
                    <a:pt x="284" y="202"/>
                  </a:lnTo>
                  <a:lnTo>
                    <a:pt x="285" y="202"/>
                  </a:lnTo>
                  <a:lnTo>
                    <a:pt x="285" y="201"/>
                  </a:lnTo>
                  <a:lnTo>
                    <a:pt x="286" y="201"/>
                  </a:lnTo>
                  <a:lnTo>
                    <a:pt x="286" y="200"/>
                  </a:lnTo>
                  <a:lnTo>
                    <a:pt x="287" y="200"/>
                  </a:lnTo>
                  <a:lnTo>
                    <a:pt x="288" y="200"/>
                  </a:lnTo>
                  <a:lnTo>
                    <a:pt x="289" y="200"/>
                  </a:lnTo>
                  <a:lnTo>
                    <a:pt x="289" y="201"/>
                  </a:lnTo>
                  <a:lnTo>
                    <a:pt x="290" y="201"/>
                  </a:lnTo>
                  <a:lnTo>
                    <a:pt x="291" y="201"/>
                  </a:lnTo>
                  <a:lnTo>
                    <a:pt x="291" y="202"/>
                  </a:lnTo>
                  <a:lnTo>
                    <a:pt x="292" y="202"/>
                  </a:lnTo>
                  <a:lnTo>
                    <a:pt x="292" y="203"/>
                  </a:lnTo>
                  <a:lnTo>
                    <a:pt x="293" y="203"/>
                  </a:lnTo>
                  <a:lnTo>
                    <a:pt x="293" y="204"/>
                  </a:lnTo>
                  <a:lnTo>
                    <a:pt x="294" y="204"/>
                  </a:lnTo>
                  <a:lnTo>
                    <a:pt x="294" y="205"/>
                  </a:lnTo>
                  <a:lnTo>
                    <a:pt x="294" y="206"/>
                  </a:lnTo>
                  <a:lnTo>
                    <a:pt x="295" y="207"/>
                  </a:lnTo>
                  <a:lnTo>
                    <a:pt x="295" y="208"/>
                  </a:lnTo>
                  <a:lnTo>
                    <a:pt x="295" y="209"/>
                  </a:lnTo>
                  <a:lnTo>
                    <a:pt x="296" y="209"/>
                  </a:lnTo>
                  <a:lnTo>
                    <a:pt x="296" y="210"/>
                  </a:lnTo>
                  <a:lnTo>
                    <a:pt x="296" y="211"/>
                  </a:lnTo>
                  <a:lnTo>
                    <a:pt x="296" y="212"/>
                  </a:lnTo>
                  <a:lnTo>
                    <a:pt x="297" y="213"/>
                  </a:lnTo>
                  <a:lnTo>
                    <a:pt x="297" y="214"/>
                  </a:lnTo>
                  <a:lnTo>
                    <a:pt x="298" y="214"/>
                  </a:lnTo>
                  <a:lnTo>
                    <a:pt x="299" y="215"/>
                  </a:lnTo>
                  <a:lnTo>
                    <a:pt x="300" y="215"/>
                  </a:lnTo>
                  <a:lnTo>
                    <a:pt x="301" y="215"/>
                  </a:lnTo>
                  <a:lnTo>
                    <a:pt x="302" y="215"/>
                  </a:lnTo>
                  <a:lnTo>
                    <a:pt x="304" y="215"/>
                  </a:lnTo>
                  <a:lnTo>
                    <a:pt x="305" y="215"/>
                  </a:lnTo>
                  <a:lnTo>
                    <a:pt x="306" y="215"/>
                  </a:lnTo>
                  <a:lnTo>
                    <a:pt x="307" y="215"/>
                  </a:lnTo>
                  <a:lnTo>
                    <a:pt x="307" y="216"/>
                  </a:lnTo>
                  <a:lnTo>
                    <a:pt x="308" y="216"/>
                  </a:lnTo>
                  <a:lnTo>
                    <a:pt x="309" y="217"/>
                  </a:lnTo>
                  <a:lnTo>
                    <a:pt x="310" y="218"/>
                  </a:lnTo>
                  <a:lnTo>
                    <a:pt x="310" y="219"/>
                  </a:lnTo>
                  <a:lnTo>
                    <a:pt x="311" y="219"/>
                  </a:lnTo>
                  <a:lnTo>
                    <a:pt x="311" y="220"/>
                  </a:lnTo>
                  <a:lnTo>
                    <a:pt x="311" y="221"/>
                  </a:lnTo>
                  <a:lnTo>
                    <a:pt x="312" y="222"/>
                  </a:lnTo>
                  <a:lnTo>
                    <a:pt x="312" y="224"/>
                  </a:lnTo>
                  <a:lnTo>
                    <a:pt x="313" y="224"/>
                  </a:lnTo>
                  <a:lnTo>
                    <a:pt x="313" y="225"/>
                  </a:lnTo>
                  <a:lnTo>
                    <a:pt x="313" y="226"/>
                  </a:lnTo>
                  <a:lnTo>
                    <a:pt x="314" y="227"/>
                  </a:lnTo>
                  <a:lnTo>
                    <a:pt x="314" y="228"/>
                  </a:lnTo>
                  <a:lnTo>
                    <a:pt x="315" y="228"/>
                  </a:lnTo>
                  <a:lnTo>
                    <a:pt x="315" y="229"/>
                  </a:lnTo>
                  <a:lnTo>
                    <a:pt x="316" y="229"/>
                  </a:lnTo>
                  <a:lnTo>
                    <a:pt x="317" y="230"/>
                  </a:lnTo>
                  <a:lnTo>
                    <a:pt x="318" y="231"/>
                  </a:lnTo>
                  <a:lnTo>
                    <a:pt x="319" y="231"/>
                  </a:lnTo>
                  <a:lnTo>
                    <a:pt x="320" y="231"/>
                  </a:lnTo>
                  <a:lnTo>
                    <a:pt x="321" y="231"/>
                  </a:lnTo>
                  <a:lnTo>
                    <a:pt x="322" y="232"/>
                  </a:lnTo>
                  <a:lnTo>
                    <a:pt x="323" y="232"/>
                  </a:lnTo>
                  <a:lnTo>
                    <a:pt x="324" y="232"/>
                  </a:lnTo>
                  <a:lnTo>
                    <a:pt x="325" y="232"/>
                  </a:lnTo>
                  <a:lnTo>
                    <a:pt x="326" y="232"/>
                  </a:lnTo>
                  <a:lnTo>
                    <a:pt x="327" y="233"/>
                  </a:lnTo>
                  <a:lnTo>
                    <a:pt x="328" y="233"/>
                  </a:lnTo>
                  <a:lnTo>
                    <a:pt x="329" y="233"/>
                  </a:lnTo>
                  <a:lnTo>
                    <a:pt x="329" y="234"/>
                  </a:lnTo>
                  <a:lnTo>
                    <a:pt x="330" y="234"/>
                  </a:lnTo>
                  <a:lnTo>
                    <a:pt x="330" y="235"/>
                  </a:lnTo>
                  <a:lnTo>
                    <a:pt x="329" y="235"/>
                  </a:lnTo>
                  <a:lnTo>
                    <a:pt x="329" y="236"/>
                  </a:lnTo>
                  <a:lnTo>
                    <a:pt x="328" y="236"/>
                  </a:lnTo>
                  <a:lnTo>
                    <a:pt x="328" y="237"/>
                  </a:lnTo>
                  <a:lnTo>
                    <a:pt x="326" y="239"/>
                  </a:lnTo>
                  <a:lnTo>
                    <a:pt x="325" y="239"/>
                  </a:lnTo>
                  <a:lnTo>
                    <a:pt x="325" y="240"/>
                  </a:lnTo>
                  <a:lnTo>
                    <a:pt x="324" y="240"/>
                  </a:lnTo>
                  <a:lnTo>
                    <a:pt x="324" y="241"/>
                  </a:lnTo>
                  <a:lnTo>
                    <a:pt x="323" y="241"/>
                  </a:lnTo>
                  <a:lnTo>
                    <a:pt x="323" y="242"/>
                  </a:lnTo>
                  <a:lnTo>
                    <a:pt x="323" y="243"/>
                  </a:lnTo>
                  <a:lnTo>
                    <a:pt x="324" y="243"/>
                  </a:lnTo>
                  <a:lnTo>
                    <a:pt x="324" y="244"/>
                  </a:lnTo>
                  <a:lnTo>
                    <a:pt x="325" y="244"/>
                  </a:lnTo>
                  <a:lnTo>
                    <a:pt x="325" y="245"/>
                  </a:lnTo>
                  <a:lnTo>
                    <a:pt x="326" y="245"/>
                  </a:lnTo>
                  <a:lnTo>
                    <a:pt x="327" y="245"/>
                  </a:lnTo>
                  <a:lnTo>
                    <a:pt x="328" y="246"/>
                  </a:lnTo>
                  <a:lnTo>
                    <a:pt x="329" y="246"/>
                  </a:lnTo>
                  <a:lnTo>
                    <a:pt x="330" y="246"/>
                  </a:lnTo>
                  <a:lnTo>
                    <a:pt x="331" y="246"/>
                  </a:lnTo>
                  <a:lnTo>
                    <a:pt x="332" y="247"/>
                  </a:lnTo>
                  <a:lnTo>
                    <a:pt x="334" y="247"/>
                  </a:lnTo>
                  <a:lnTo>
                    <a:pt x="336" y="248"/>
                  </a:lnTo>
                  <a:lnTo>
                    <a:pt x="337" y="248"/>
                  </a:lnTo>
                  <a:lnTo>
                    <a:pt x="338" y="248"/>
                  </a:lnTo>
                  <a:lnTo>
                    <a:pt x="339" y="248"/>
                  </a:lnTo>
                  <a:lnTo>
                    <a:pt x="340" y="248"/>
                  </a:lnTo>
                  <a:lnTo>
                    <a:pt x="340" y="249"/>
                  </a:lnTo>
                  <a:lnTo>
                    <a:pt x="341" y="249"/>
                  </a:lnTo>
                  <a:lnTo>
                    <a:pt x="342" y="250"/>
                  </a:lnTo>
                  <a:lnTo>
                    <a:pt x="342" y="251"/>
                  </a:lnTo>
                  <a:lnTo>
                    <a:pt x="342" y="252"/>
                  </a:lnTo>
                  <a:lnTo>
                    <a:pt x="342" y="253"/>
                  </a:lnTo>
                  <a:lnTo>
                    <a:pt x="341" y="254"/>
                  </a:lnTo>
                  <a:lnTo>
                    <a:pt x="341" y="255"/>
                  </a:lnTo>
                  <a:lnTo>
                    <a:pt x="341" y="256"/>
                  </a:lnTo>
                  <a:lnTo>
                    <a:pt x="340" y="258"/>
                  </a:lnTo>
                  <a:lnTo>
                    <a:pt x="340" y="259"/>
                  </a:lnTo>
                  <a:lnTo>
                    <a:pt x="340" y="260"/>
                  </a:lnTo>
                  <a:lnTo>
                    <a:pt x="339" y="260"/>
                  </a:lnTo>
                  <a:lnTo>
                    <a:pt x="339" y="261"/>
                  </a:lnTo>
                  <a:lnTo>
                    <a:pt x="340" y="261"/>
                  </a:lnTo>
                  <a:lnTo>
                    <a:pt x="340" y="262"/>
                  </a:lnTo>
                  <a:lnTo>
                    <a:pt x="340" y="263"/>
                  </a:lnTo>
                  <a:lnTo>
                    <a:pt x="341" y="263"/>
                  </a:lnTo>
                  <a:lnTo>
                    <a:pt x="342" y="263"/>
                  </a:lnTo>
                  <a:lnTo>
                    <a:pt x="343" y="263"/>
                  </a:lnTo>
                  <a:lnTo>
                    <a:pt x="344" y="263"/>
                  </a:lnTo>
                  <a:lnTo>
                    <a:pt x="345" y="263"/>
                  </a:lnTo>
                  <a:lnTo>
                    <a:pt x="346" y="263"/>
                  </a:lnTo>
                  <a:lnTo>
                    <a:pt x="347" y="263"/>
                  </a:lnTo>
                  <a:lnTo>
                    <a:pt x="348" y="262"/>
                  </a:lnTo>
                  <a:lnTo>
                    <a:pt x="349" y="262"/>
                  </a:lnTo>
                  <a:lnTo>
                    <a:pt x="350" y="262"/>
                  </a:lnTo>
                  <a:lnTo>
                    <a:pt x="350" y="261"/>
                  </a:lnTo>
                  <a:lnTo>
                    <a:pt x="351" y="261"/>
                  </a:lnTo>
                  <a:lnTo>
                    <a:pt x="352" y="260"/>
                  </a:lnTo>
                  <a:lnTo>
                    <a:pt x="353" y="259"/>
                  </a:lnTo>
                  <a:lnTo>
                    <a:pt x="353" y="258"/>
                  </a:lnTo>
                  <a:lnTo>
                    <a:pt x="354" y="258"/>
                  </a:lnTo>
                  <a:lnTo>
                    <a:pt x="354" y="257"/>
                  </a:lnTo>
                  <a:lnTo>
                    <a:pt x="354" y="256"/>
                  </a:lnTo>
                  <a:lnTo>
                    <a:pt x="354" y="255"/>
                  </a:lnTo>
                  <a:lnTo>
                    <a:pt x="354" y="254"/>
                  </a:lnTo>
                  <a:lnTo>
                    <a:pt x="354" y="253"/>
                  </a:lnTo>
                  <a:lnTo>
                    <a:pt x="353" y="253"/>
                  </a:lnTo>
                  <a:lnTo>
                    <a:pt x="353" y="252"/>
                  </a:lnTo>
                  <a:lnTo>
                    <a:pt x="353" y="251"/>
                  </a:lnTo>
                  <a:lnTo>
                    <a:pt x="353" y="250"/>
                  </a:lnTo>
                  <a:lnTo>
                    <a:pt x="352" y="249"/>
                  </a:lnTo>
                  <a:lnTo>
                    <a:pt x="352" y="248"/>
                  </a:lnTo>
                  <a:lnTo>
                    <a:pt x="352" y="247"/>
                  </a:lnTo>
                  <a:lnTo>
                    <a:pt x="352" y="246"/>
                  </a:lnTo>
                  <a:lnTo>
                    <a:pt x="352" y="245"/>
                  </a:lnTo>
                  <a:lnTo>
                    <a:pt x="353" y="245"/>
                  </a:lnTo>
                  <a:lnTo>
                    <a:pt x="354" y="245"/>
                  </a:lnTo>
                  <a:lnTo>
                    <a:pt x="354" y="244"/>
                  </a:lnTo>
                  <a:lnTo>
                    <a:pt x="355" y="244"/>
                  </a:lnTo>
                  <a:lnTo>
                    <a:pt x="356" y="244"/>
                  </a:lnTo>
                  <a:lnTo>
                    <a:pt x="357" y="243"/>
                  </a:lnTo>
                  <a:lnTo>
                    <a:pt x="358" y="243"/>
                  </a:lnTo>
                  <a:lnTo>
                    <a:pt x="359" y="243"/>
                  </a:lnTo>
                  <a:lnTo>
                    <a:pt x="359" y="242"/>
                  </a:lnTo>
                  <a:lnTo>
                    <a:pt x="359" y="241"/>
                  </a:lnTo>
                  <a:lnTo>
                    <a:pt x="359" y="240"/>
                  </a:lnTo>
                  <a:lnTo>
                    <a:pt x="359" y="239"/>
                  </a:lnTo>
                  <a:lnTo>
                    <a:pt x="359" y="238"/>
                  </a:lnTo>
                  <a:lnTo>
                    <a:pt x="359" y="237"/>
                  </a:lnTo>
                  <a:lnTo>
                    <a:pt x="359" y="236"/>
                  </a:lnTo>
                  <a:lnTo>
                    <a:pt x="358" y="236"/>
                  </a:lnTo>
                  <a:lnTo>
                    <a:pt x="358" y="235"/>
                  </a:lnTo>
                  <a:lnTo>
                    <a:pt x="357" y="235"/>
                  </a:lnTo>
                  <a:lnTo>
                    <a:pt x="356" y="234"/>
                  </a:lnTo>
                  <a:lnTo>
                    <a:pt x="355" y="234"/>
                  </a:lnTo>
                  <a:lnTo>
                    <a:pt x="354" y="233"/>
                  </a:lnTo>
                  <a:lnTo>
                    <a:pt x="353" y="233"/>
                  </a:lnTo>
                  <a:lnTo>
                    <a:pt x="352" y="232"/>
                  </a:lnTo>
                  <a:lnTo>
                    <a:pt x="351" y="231"/>
                  </a:lnTo>
                  <a:lnTo>
                    <a:pt x="350" y="231"/>
                  </a:lnTo>
                  <a:lnTo>
                    <a:pt x="349" y="231"/>
                  </a:lnTo>
                  <a:lnTo>
                    <a:pt x="348" y="230"/>
                  </a:lnTo>
                  <a:lnTo>
                    <a:pt x="347" y="229"/>
                  </a:lnTo>
                  <a:lnTo>
                    <a:pt x="347" y="228"/>
                  </a:lnTo>
                  <a:lnTo>
                    <a:pt x="346" y="228"/>
                  </a:lnTo>
                  <a:lnTo>
                    <a:pt x="346" y="227"/>
                  </a:lnTo>
                  <a:lnTo>
                    <a:pt x="346" y="226"/>
                  </a:lnTo>
                  <a:lnTo>
                    <a:pt x="347" y="226"/>
                  </a:lnTo>
                  <a:lnTo>
                    <a:pt x="347" y="225"/>
                  </a:lnTo>
                  <a:lnTo>
                    <a:pt x="348" y="225"/>
                  </a:lnTo>
                  <a:lnTo>
                    <a:pt x="349" y="224"/>
                  </a:lnTo>
                  <a:lnTo>
                    <a:pt x="350" y="224"/>
                  </a:lnTo>
                  <a:lnTo>
                    <a:pt x="351" y="224"/>
                  </a:lnTo>
                  <a:lnTo>
                    <a:pt x="352" y="223"/>
                  </a:lnTo>
                  <a:lnTo>
                    <a:pt x="353" y="223"/>
                  </a:lnTo>
                  <a:lnTo>
                    <a:pt x="354" y="223"/>
                  </a:lnTo>
                  <a:lnTo>
                    <a:pt x="355" y="223"/>
                  </a:lnTo>
                  <a:lnTo>
                    <a:pt x="356" y="223"/>
                  </a:lnTo>
                  <a:lnTo>
                    <a:pt x="357" y="223"/>
                  </a:lnTo>
                  <a:lnTo>
                    <a:pt x="358" y="223"/>
                  </a:lnTo>
                  <a:lnTo>
                    <a:pt x="359" y="223"/>
                  </a:lnTo>
                  <a:lnTo>
                    <a:pt x="359" y="224"/>
                  </a:lnTo>
                  <a:lnTo>
                    <a:pt x="360" y="224"/>
                  </a:lnTo>
                  <a:lnTo>
                    <a:pt x="361" y="224"/>
                  </a:lnTo>
                  <a:lnTo>
                    <a:pt x="361" y="225"/>
                  </a:lnTo>
                  <a:lnTo>
                    <a:pt x="362" y="225"/>
                  </a:lnTo>
                  <a:lnTo>
                    <a:pt x="362" y="226"/>
                  </a:lnTo>
                  <a:lnTo>
                    <a:pt x="363" y="227"/>
                  </a:lnTo>
                  <a:lnTo>
                    <a:pt x="363" y="228"/>
                  </a:lnTo>
                  <a:lnTo>
                    <a:pt x="363" y="229"/>
                  </a:lnTo>
                  <a:lnTo>
                    <a:pt x="364" y="231"/>
                  </a:lnTo>
                  <a:lnTo>
                    <a:pt x="364" y="232"/>
                  </a:lnTo>
                  <a:lnTo>
                    <a:pt x="364" y="233"/>
                  </a:lnTo>
                  <a:lnTo>
                    <a:pt x="364" y="234"/>
                  </a:lnTo>
                  <a:lnTo>
                    <a:pt x="364" y="235"/>
                  </a:lnTo>
                  <a:lnTo>
                    <a:pt x="365" y="236"/>
                  </a:lnTo>
                  <a:lnTo>
                    <a:pt x="366" y="236"/>
                  </a:lnTo>
                  <a:lnTo>
                    <a:pt x="366" y="237"/>
                  </a:lnTo>
                  <a:lnTo>
                    <a:pt x="367" y="237"/>
                  </a:lnTo>
                  <a:lnTo>
                    <a:pt x="368" y="237"/>
                  </a:lnTo>
                  <a:lnTo>
                    <a:pt x="369" y="236"/>
                  </a:lnTo>
                  <a:lnTo>
                    <a:pt x="370" y="236"/>
                  </a:lnTo>
                  <a:lnTo>
                    <a:pt x="371" y="236"/>
                  </a:lnTo>
                  <a:lnTo>
                    <a:pt x="372" y="235"/>
                  </a:lnTo>
                  <a:lnTo>
                    <a:pt x="373" y="234"/>
                  </a:lnTo>
                  <a:lnTo>
                    <a:pt x="374" y="233"/>
                  </a:lnTo>
                  <a:lnTo>
                    <a:pt x="375" y="232"/>
                  </a:lnTo>
                  <a:lnTo>
                    <a:pt x="375" y="231"/>
                  </a:lnTo>
                  <a:lnTo>
                    <a:pt x="376" y="231"/>
                  </a:lnTo>
                  <a:lnTo>
                    <a:pt x="376" y="230"/>
                  </a:lnTo>
                  <a:lnTo>
                    <a:pt x="376" y="229"/>
                  </a:lnTo>
                  <a:lnTo>
                    <a:pt x="376" y="228"/>
                  </a:lnTo>
                  <a:lnTo>
                    <a:pt x="376" y="227"/>
                  </a:lnTo>
                  <a:lnTo>
                    <a:pt x="375" y="227"/>
                  </a:lnTo>
                  <a:lnTo>
                    <a:pt x="375" y="226"/>
                  </a:lnTo>
                  <a:lnTo>
                    <a:pt x="374" y="226"/>
                  </a:lnTo>
                  <a:lnTo>
                    <a:pt x="374" y="225"/>
                  </a:lnTo>
                  <a:lnTo>
                    <a:pt x="372" y="224"/>
                  </a:lnTo>
                  <a:lnTo>
                    <a:pt x="371" y="223"/>
                  </a:lnTo>
                  <a:lnTo>
                    <a:pt x="370" y="223"/>
                  </a:lnTo>
                  <a:lnTo>
                    <a:pt x="370" y="222"/>
                  </a:lnTo>
                  <a:lnTo>
                    <a:pt x="369" y="222"/>
                  </a:lnTo>
                  <a:lnTo>
                    <a:pt x="369" y="221"/>
                  </a:lnTo>
                  <a:lnTo>
                    <a:pt x="368" y="221"/>
                  </a:lnTo>
                  <a:lnTo>
                    <a:pt x="368" y="220"/>
                  </a:lnTo>
                  <a:lnTo>
                    <a:pt x="368" y="219"/>
                  </a:lnTo>
                  <a:lnTo>
                    <a:pt x="368" y="218"/>
                  </a:lnTo>
                  <a:lnTo>
                    <a:pt x="368" y="217"/>
                  </a:lnTo>
                  <a:lnTo>
                    <a:pt x="368" y="216"/>
                  </a:lnTo>
                  <a:lnTo>
                    <a:pt x="369" y="216"/>
                  </a:lnTo>
                  <a:lnTo>
                    <a:pt x="369" y="215"/>
                  </a:lnTo>
                  <a:lnTo>
                    <a:pt x="370" y="214"/>
                  </a:lnTo>
                  <a:lnTo>
                    <a:pt x="371" y="213"/>
                  </a:lnTo>
                  <a:lnTo>
                    <a:pt x="371" y="212"/>
                  </a:lnTo>
                  <a:lnTo>
                    <a:pt x="372" y="212"/>
                  </a:lnTo>
                  <a:lnTo>
                    <a:pt x="373" y="211"/>
                  </a:lnTo>
                  <a:lnTo>
                    <a:pt x="374" y="210"/>
                  </a:lnTo>
                  <a:lnTo>
                    <a:pt x="375" y="210"/>
                  </a:lnTo>
                  <a:lnTo>
                    <a:pt x="376" y="209"/>
                  </a:lnTo>
                  <a:lnTo>
                    <a:pt x="377" y="208"/>
                  </a:lnTo>
                  <a:lnTo>
                    <a:pt x="378" y="208"/>
                  </a:lnTo>
                  <a:lnTo>
                    <a:pt x="379" y="208"/>
                  </a:lnTo>
                  <a:lnTo>
                    <a:pt x="380" y="207"/>
                  </a:lnTo>
                  <a:lnTo>
                    <a:pt x="381" y="207"/>
                  </a:lnTo>
                  <a:lnTo>
                    <a:pt x="382" y="207"/>
                  </a:lnTo>
                  <a:lnTo>
                    <a:pt x="383" y="207"/>
                  </a:lnTo>
                  <a:lnTo>
                    <a:pt x="384" y="207"/>
                  </a:lnTo>
                  <a:lnTo>
                    <a:pt x="385" y="207"/>
                  </a:lnTo>
                  <a:lnTo>
                    <a:pt x="385" y="208"/>
                  </a:lnTo>
                  <a:lnTo>
                    <a:pt x="386" y="208"/>
                  </a:lnTo>
                  <a:lnTo>
                    <a:pt x="386" y="209"/>
                  </a:lnTo>
                  <a:lnTo>
                    <a:pt x="386" y="210"/>
                  </a:lnTo>
                  <a:lnTo>
                    <a:pt x="386" y="211"/>
                  </a:lnTo>
                  <a:lnTo>
                    <a:pt x="386" y="212"/>
                  </a:lnTo>
                  <a:lnTo>
                    <a:pt x="386" y="213"/>
                  </a:lnTo>
                  <a:lnTo>
                    <a:pt x="386" y="214"/>
                  </a:lnTo>
                  <a:lnTo>
                    <a:pt x="386" y="215"/>
                  </a:lnTo>
                  <a:lnTo>
                    <a:pt x="385" y="217"/>
                  </a:lnTo>
                  <a:lnTo>
                    <a:pt x="385" y="219"/>
                  </a:lnTo>
                  <a:lnTo>
                    <a:pt x="385" y="221"/>
                  </a:lnTo>
                  <a:lnTo>
                    <a:pt x="386" y="222"/>
                  </a:lnTo>
                  <a:lnTo>
                    <a:pt x="386" y="223"/>
                  </a:lnTo>
                  <a:lnTo>
                    <a:pt x="387" y="224"/>
                  </a:lnTo>
                  <a:lnTo>
                    <a:pt x="388" y="224"/>
                  </a:lnTo>
                  <a:lnTo>
                    <a:pt x="388" y="223"/>
                  </a:lnTo>
                  <a:lnTo>
                    <a:pt x="389" y="223"/>
                  </a:lnTo>
                  <a:lnTo>
                    <a:pt x="390" y="223"/>
                  </a:lnTo>
                  <a:lnTo>
                    <a:pt x="391" y="222"/>
                  </a:lnTo>
                  <a:lnTo>
                    <a:pt x="392" y="222"/>
                  </a:lnTo>
                  <a:lnTo>
                    <a:pt x="393" y="222"/>
                  </a:lnTo>
                  <a:lnTo>
                    <a:pt x="394" y="222"/>
                  </a:lnTo>
                  <a:lnTo>
                    <a:pt x="395" y="222"/>
                  </a:lnTo>
                  <a:lnTo>
                    <a:pt x="396" y="222"/>
                  </a:lnTo>
                  <a:lnTo>
                    <a:pt x="397" y="223"/>
                  </a:lnTo>
                  <a:lnTo>
                    <a:pt x="398" y="223"/>
                  </a:lnTo>
                  <a:lnTo>
                    <a:pt x="399" y="223"/>
                  </a:lnTo>
                  <a:lnTo>
                    <a:pt x="400" y="223"/>
                  </a:lnTo>
                  <a:lnTo>
                    <a:pt x="401" y="223"/>
                  </a:lnTo>
                  <a:lnTo>
                    <a:pt x="401" y="222"/>
                  </a:lnTo>
                  <a:lnTo>
                    <a:pt x="402" y="222"/>
                  </a:lnTo>
                  <a:lnTo>
                    <a:pt x="402" y="221"/>
                  </a:lnTo>
                  <a:lnTo>
                    <a:pt x="403" y="221"/>
                  </a:lnTo>
                  <a:lnTo>
                    <a:pt x="403" y="220"/>
                  </a:lnTo>
                  <a:lnTo>
                    <a:pt x="403" y="219"/>
                  </a:lnTo>
                  <a:lnTo>
                    <a:pt x="404" y="219"/>
                  </a:lnTo>
                  <a:lnTo>
                    <a:pt x="404" y="218"/>
                  </a:lnTo>
                  <a:lnTo>
                    <a:pt x="404" y="217"/>
                  </a:lnTo>
                  <a:lnTo>
                    <a:pt x="404" y="216"/>
                  </a:lnTo>
                  <a:lnTo>
                    <a:pt x="403" y="215"/>
                  </a:lnTo>
                  <a:lnTo>
                    <a:pt x="403" y="214"/>
                  </a:lnTo>
                  <a:lnTo>
                    <a:pt x="402" y="214"/>
                  </a:lnTo>
                  <a:lnTo>
                    <a:pt x="402" y="213"/>
                  </a:lnTo>
                  <a:lnTo>
                    <a:pt x="401" y="213"/>
                  </a:lnTo>
                  <a:lnTo>
                    <a:pt x="401" y="212"/>
                  </a:lnTo>
                  <a:lnTo>
                    <a:pt x="400" y="211"/>
                  </a:lnTo>
                  <a:lnTo>
                    <a:pt x="399" y="211"/>
                  </a:lnTo>
                  <a:lnTo>
                    <a:pt x="398" y="210"/>
                  </a:lnTo>
                  <a:lnTo>
                    <a:pt x="397" y="209"/>
                  </a:lnTo>
                  <a:lnTo>
                    <a:pt x="398" y="210"/>
                  </a:lnTo>
                  <a:lnTo>
                    <a:pt x="399" y="210"/>
                  </a:lnTo>
                  <a:lnTo>
                    <a:pt x="400" y="210"/>
                  </a:lnTo>
                  <a:lnTo>
                    <a:pt x="400" y="211"/>
                  </a:lnTo>
                  <a:lnTo>
                    <a:pt x="401" y="211"/>
                  </a:lnTo>
                  <a:lnTo>
                    <a:pt x="402" y="211"/>
                  </a:lnTo>
                  <a:lnTo>
                    <a:pt x="403" y="212"/>
                  </a:lnTo>
                  <a:lnTo>
                    <a:pt x="404" y="212"/>
                  </a:lnTo>
                  <a:lnTo>
                    <a:pt x="405" y="212"/>
                  </a:lnTo>
                  <a:lnTo>
                    <a:pt x="406" y="212"/>
                  </a:lnTo>
                  <a:lnTo>
                    <a:pt x="406" y="211"/>
                  </a:lnTo>
                  <a:lnTo>
                    <a:pt x="407" y="211"/>
                  </a:lnTo>
                  <a:lnTo>
                    <a:pt x="407" y="210"/>
                  </a:lnTo>
                  <a:lnTo>
                    <a:pt x="407" y="209"/>
                  </a:lnTo>
                  <a:lnTo>
                    <a:pt x="408" y="208"/>
                  </a:lnTo>
                  <a:lnTo>
                    <a:pt x="408" y="207"/>
                  </a:lnTo>
                  <a:lnTo>
                    <a:pt x="408" y="206"/>
                  </a:lnTo>
                  <a:lnTo>
                    <a:pt x="408" y="205"/>
                  </a:lnTo>
                  <a:lnTo>
                    <a:pt x="408" y="204"/>
                  </a:lnTo>
                  <a:lnTo>
                    <a:pt x="408" y="203"/>
                  </a:lnTo>
                  <a:lnTo>
                    <a:pt x="409" y="202"/>
                  </a:lnTo>
                  <a:lnTo>
                    <a:pt x="409" y="201"/>
                  </a:lnTo>
                  <a:lnTo>
                    <a:pt x="410" y="201"/>
                  </a:lnTo>
                  <a:lnTo>
                    <a:pt x="410" y="200"/>
                  </a:lnTo>
                  <a:lnTo>
                    <a:pt x="411" y="200"/>
                  </a:lnTo>
                  <a:lnTo>
                    <a:pt x="412" y="199"/>
                  </a:lnTo>
                  <a:lnTo>
                    <a:pt x="413" y="199"/>
                  </a:lnTo>
                  <a:lnTo>
                    <a:pt x="413" y="198"/>
                  </a:lnTo>
                  <a:lnTo>
                    <a:pt x="414" y="198"/>
                  </a:lnTo>
                  <a:lnTo>
                    <a:pt x="415" y="198"/>
                  </a:lnTo>
                  <a:lnTo>
                    <a:pt x="416" y="198"/>
                  </a:lnTo>
                  <a:lnTo>
                    <a:pt x="417" y="198"/>
                  </a:lnTo>
                  <a:lnTo>
                    <a:pt x="418" y="197"/>
                  </a:lnTo>
                  <a:lnTo>
                    <a:pt x="419" y="197"/>
                  </a:lnTo>
                  <a:lnTo>
                    <a:pt x="420" y="197"/>
                  </a:lnTo>
                  <a:lnTo>
                    <a:pt x="422" y="198"/>
                  </a:lnTo>
                  <a:lnTo>
                    <a:pt x="423" y="198"/>
                  </a:lnTo>
                  <a:lnTo>
                    <a:pt x="424" y="198"/>
                  </a:lnTo>
                  <a:lnTo>
                    <a:pt x="425" y="198"/>
                  </a:lnTo>
                  <a:lnTo>
                    <a:pt x="426" y="199"/>
                  </a:lnTo>
                  <a:lnTo>
                    <a:pt x="427" y="199"/>
                  </a:lnTo>
                  <a:lnTo>
                    <a:pt x="427" y="200"/>
                  </a:lnTo>
                  <a:lnTo>
                    <a:pt x="428" y="200"/>
                  </a:lnTo>
                  <a:lnTo>
                    <a:pt x="429" y="200"/>
                  </a:lnTo>
                  <a:lnTo>
                    <a:pt x="429" y="201"/>
                  </a:lnTo>
                  <a:lnTo>
                    <a:pt x="430" y="201"/>
                  </a:lnTo>
                  <a:lnTo>
                    <a:pt x="430" y="202"/>
                  </a:lnTo>
                  <a:lnTo>
                    <a:pt x="430" y="203"/>
                  </a:lnTo>
                  <a:lnTo>
                    <a:pt x="431" y="203"/>
                  </a:lnTo>
                  <a:lnTo>
                    <a:pt x="431" y="204"/>
                  </a:lnTo>
                  <a:lnTo>
                    <a:pt x="431" y="205"/>
                  </a:lnTo>
                  <a:lnTo>
                    <a:pt x="431" y="206"/>
                  </a:lnTo>
                  <a:lnTo>
                    <a:pt x="431" y="207"/>
                  </a:lnTo>
                  <a:lnTo>
                    <a:pt x="431" y="208"/>
                  </a:lnTo>
                  <a:lnTo>
                    <a:pt x="431" y="209"/>
                  </a:lnTo>
                  <a:lnTo>
                    <a:pt x="431" y="210"/>
                  </a:lnTo>
                  <a:lnTo>
                    <a:pt x="432" y="210"/>
                  </a:lnTo>
                  <a:lnTo>
                    <a:pt x="432" y="211"/>
                  </a:lnTo>
                  <a:lnTo>
                    <a:pt x="433" y="211"/>
                  </a:lnTo>
                  <a:lnTo>
                    <a:pt x="434" y="211"/>
                  </a:lnTo>
                  <a:lnTo>
                    <a:pt x="435" y="211"/>
                  </a:lnTo>
                  <a:lnTo>
                    <a:pt x="436" y="211"/>
                  </a:lnTo>
                  <a:lnTo>
                    <a:pt x="437" y="211"/>
                  </a:lnTo>
                  <a:lnTo>
                    <a:pt x="438" y="211"/>
                  </a:lnTo>
                  <a:lnTo>
                    <a:pt x="439" y="211"/>
                  </a:lnTo>
                  <a:lnTo>
                    <a:pt x="440" y="211"/>
                  </a:lnTo>
                  <a:lnTo>
                    <a:pt x="442" y="211"/>
                  </a:lnTo>
                  <a:lnTo>
                    <a:pt x="444" y="211"/>
                  </a:lnTo>
                  <a:lnTo>
                    <a:pt x="445" y="211"/>
                  </a:lnTo>
                  <a:lnTo>
                    <a:pt x="446" y="211"/>
                  </a:lnTo>
                  <a:lnTo>
                    <a:pt x="447" y="211"/>
                  </a:lnTo>
                  <a:lnTo>
                    <a:pt x="448" y="211"/>
                  </a:lnTo>
                  <a:lnTo>
                    <a:pt x="449" y="211"/>
                  </a:lnTo>
                  <a:lnTo>
                    <a:pt x="449" y="210"/>
                  </a:lnTo>
                  <a:lnTo>
                    <a:pt x="450" y="210"/>
                  </a:lnTo>
                  <a:lnTo>
                    <a:pt x="451" y="210"/>
                  </a:lnTo>
                  <a:lnTo>
                    <a:pt x="451" y="209"/>
                  </a:lnTo>
                  <a:lnTo>
                    <a:pt x="450" y="209"/>
                  </a:lnTo>
                  <a:lnTo>
                    <a:pt x="450" y="208"/>
                  </a:lnTo>
                  <a:lnTo>
                    <a:pt x="449" y="208"/>
                  </a:lnTo>
                  <a:lnTo>
                    <a:pt x="449" y="207"/>
                  </a:lnTo>
                  <a:lnTo>
                    <a:pt x="448" y="207"/>
                  </a:lnTo>
                  <a:lnTo>
                    <a:pt x="447" y="206"/>
                  </a:lnTo>
                  <a:lnTo>
                    <a:pt x="447" y="205"/>
                  </a:lnTo>
                  <a:lnTo>
                    <a:pt x="446" y="204"/>
                  </a:lnTo>
                  <a:lnTo>
                    <a:pt x="446" y="203"/>
                  </a:lnTo>
                  <a:lnTo>
                    <a:pt x="446" y="202"/>
                  </a:lnTo>
                  <a:lnTo>
                    <a:pt x="446" y="201"/>
                  </a:lnTo>
                  <a:lnTo>
                    <a:pt x="446" y="200"/>
                  </a:lnTo>
                  <a:lnTo>
                    <a:pt x="446" y="199"/>
                  </a:lnTo>
                  <a:lnTo>
                    <a:pt x="447" y="199"/>
                  </a:lnTo>
                  <a:lnTo>
                    <a:pt x="447" y="198"/>
                  </a:lnTo>
                  <a:lnTo>
                    <a:pt x="447" y="197"/>
                  </a:lnTo>
                  <a:lnTo>
                    <a:pt x="448" y="197"/>
                  </a:lnTo>
                  <a:lnTo>
                    <a:pt x="448" y="196"/>
                  </a:lnTo>
                  <a:lnTo>
                    <a:pt x="449" y="196"/>
                  </a:lnTo>
                  <a:lnTo>
                    <a:pt x="450" y="195"/>
                  </a:lnTo>
                  <a:lnTo>
                    <a:pt x="451" y="195"/>
                  </a:lnTo>
                  <a:lnTo>
                    <a:pt x="452" y="195"/>
                  </a:lnTo>
                  <a:lnTo>
                    <a:pt x="453" y="194"/>
                  </a:lnTo>
                  <a:lnTo>
                    <a:pt x="454" y="194"/>
                  </a:lnTo>
                  <a:lnTo>
                    <a:pt x="455" y="194"/>
                  </a:lnTo>
                  <a:lnTo>
                    <a:pt x="456" y="194"/>
                  </a:lnTo>
                  <a:lnTo>
                    <a:pt x="457" y="194"/>
                  </a:lnTo>
                  <a:lnTo>
                    <a:pt x="459" y="193"/>
                  </a:lnTo>
                  <a:lnTo>
                    <a:pt x="460" y="193"/>
                  </a:lnTo>
                  <a:lnTo>
                    <a:pt x="461" y="193"/>
                  </a:lnTo>
                  <a:lnTo>
                    <a:pt x="462" y="193"/>
                  </a:lnTo>
                  <a:lnTo>
                    <a:pt x="463" y="193"/>
                  </a:lnTo>
                  <a:lnTo>
                    <a:pt x="463" y="194"/>
                  </a:lnTo>
                  <a:lnTo>
                    <a:pt x="464" y="194"/>
                  </a:lnTo>
                  <a:lnTo>
                    <a:pt x="464" y="195"/>
                  </a:lnTo>
                  <a:lnTo>
                    <a:pt x="465" y="196"/>
                  </a:lnTo>
                  <a:lnTo>
                    <a:pt x="465" y="197"/>
                  </a:lnTo>
                  <a:lnTo>
                    <a:pt x="466" y="199"/>
                  </a:lnTo>
                  <a:lnTo>
                    <a:pt x="466" y="200"/>
                  </a:lnTo>
                  <a:lnTo>
                    <a:pt x="466" y="201"/>
                  </a:lnTo>
                  <a:lnTo>
                    <a:pt x="467" y="202"/>
                  </a:lnTo>
                  <a:lnTo>
                    <a:pt x="468" y="202"/>
                  </a:lnTo>
                  <a:lnTo>
                    <a:pt x="469" y="202"/>
                  </a:lnTo>
                  <a:lnTo>
                    <a:pt x="470" y="202"/>
                  </a:lnTo>
                  <a:lnTo>
                    <a:pt x="471" y="202"/>
                  </a:lnTo>
                  <a:lnTo>
                    <a:pt x="471" y="201"/>
                  </a:lnTo>
                  <a:lnTo>
                    <a:pt x="472" y="201"/>
                  </a:lnTo>
                  <a:lnTo>
                    <a:pt x="473" y="200"/>
                  </a:lnTo>
                  <a:lnTo>
                    <a:pt x="474" y="200"/>
                  </a:lnTo>
                  <a:lnTo>
                    <a:pt x="475" y="200"/>
                  </a:lnTo>
                  <a:lnTo>
                    <a:pt x="477" y="198"/>
                  </a:lnTo>
                  <a:lnTo>
                    <a:pt x="478" y="198"/>
                  </a:lnTo>
                  <a:lnTo>
                    <a:pt x="479" y="197"/>
                  </a:lnTo>
                  <a:lnTo>
                    <a:pt x="480" y="197"/>
                  </a:lnTo>
                  <a:lnTo>
                    <a:pt x="481" y="196"/>
                  </a:lnTo>
                  <a:lnTo>
                    <a:pt x="482" y="196"/>
                  </a:lnTo>
                  <a:lnTo>
                    <a:pt x="483" y="196"/>
                  </a:lnTo>
                  <a:lnTo>
                    <a:pt x="484" y="195"/>
                  </a:lnTo>
                  <a:lnTo>
                    <a:pt x="485" y="195"/>
                  </a:lnTo>
                  <a:lnTo>
                    <a:pt x="487" y="195"/>
                  </a:lnTo>
                  <a:lnTo>
                    <a:pt x="488" y="194"/>
                  </a:lnTo>
                  <a:lnTo>
                    <a:pt x="489" y="194"/>
                  </a:lnTo>
                  <a:lnTo>
                    <a:pt x="490" y="194"/>
                  </a:lnTo>
                  <a:lnTo>
                    <a:pt x="491" y="193"/>
                  </a:lnTo>
                  <a:lnTo>
                    <a:pt x="492" y="193"/>
                  </a:lnTo>
                  <a:lnTo>
                    <a:pt x="493" y="192"/>
                  </a:lnTo>
                  <a:lnTo>
                    <a:pt x="494" y="191"/>
                  </a:lnTo>
                  <a:lnTo>
                    <a:pt x="495" y="190"/>
                  </a:lnTo>
                  <a:lnTo>
                    <a:pt x="495" y="189"/>
                  </a:lnTo>
                  <a:lnTo>
                    <a:pt x="496" y="189"/>
                  </a:lnTo>
                  <a:lnTo>
                    <a:pt x="497" y="187"/>
                  </a:lnTo>
                  <a:lnTo>
                    <a:pt x="498" y="186"/>
                  </a:lnTo>
                  <a:lnTo>
                    <a:pt x="498" y="185"/>
                  </a:lnTo>
                  <a:lnTo>
                    <a:pt x="499" y="184"/>
                  </a:lnTo>
                  <a:lnTo>
                    <a:pt x="499" y="183"/>
                  </a:lnTo>
                  <a:lnTo>
                    <a:pt x="500" y="183"/>
                  </a:lnTo>
                  <a:lnTo>
                    <a:pt x="500" y="182"/>
                  </a:lnTo>
                  <a:lnTo>
                    <a:pt x="501" y="182"/>
                  </a:lnTo>
                  <a:lnTo>
                    <a:pt x="501" y="181"/>
                  </a:lnTo>
                  <a:lnTo>
                    <a:pt x="502" y="181"/>
                  </a:lnTo>
                  <a:lnTo>
                    <a:pt x="503" y="181"/>
                  </a:lnTo>
                  <a:lnTo>
                    <a:pt x="503" y="180"/>
                  </a:lnTo>
                  <a:lnTo>
                    <a:pt x="504" y="180"/>
                  </a:lnTo>
                  <a:lnTo>
                    <a:pt x="505" y="180"/>
                  </a:lnTo>
                  <a:lnTo>
                    <a:pt x="506" y="180"/>
                  </a:lnTo>
                  <a:lnTo>
                    <a:pt x="507" y="181"/>
                  </a:lnTo>
                  <a:lnTo>
                    <a:pt x="508" y="181"/>
                  </a:lnTo>
                  <a:lnTo>
                    <a:pt x="510" y="181"/>
                  </a:lnTo>
                  <a:lnTo>
                    <a:pt x="511" y="181"/>
                  </a:lnTo>
                  <a:lnTo>
                    <a:pt x="512" y="181"/>
                  </a:lnTo>
                  <a:lnTo>
                    <a:pt x="512" y="182"/>
                  </a:lnTo>
                  <a:lnTo>
                    <a:pt x="513" y="182"/>
                  </a:lnTo>
                  <a:lnTo>
                    <a:pt x="514" y="182"/>
                  </a:lnTo>
                  <a:lnTo>
                    <a:pt x="515" y="182"/>
                  </a:lnTo>
                  <a:lnTo>
                    <a:pt x="515" y="181"/>
                  </a:lnTo>
                  <a:lnTo>
                    <a:pt x="516" y="181"/>
                  </a:lnTo>
                  <a:lnTo>
                    <a:pt x="517" y="181"/>
                  </a:lnTo>
                  <a:lnTo>
                    <a:pt x="517" y="180"/>
                  </a:lnTo>
                  <a:lnTo>
                    <a:pt x="518" y="180"/>
                  </a:lnTo>
                  <a:lnTo>
                    <a:pt x="519" y="179"/>
                  </a:lnTo>
                  <a:lnTo>
                    <a:pt x="520" y="178"/>
                  </a:lnTo>
                  <a:lnTo>
                    <a:pt x="520" y="177"/>
                  </a:lnTo>
                  <a:lnTo>
                    <a:pt x="520" y="176"/>
                  </a:lnTo>
                  <a:lnTo>
                    <a:pt x="520" y="175"/>
                  </a:lnTo>
                  <a:lnTo>
                    <a:pt x="520" y="174"/>
                  </a:lnTo>
                  <a:lnTo>
                    <a:pt x="520" y="173"/>
                  </a:lnTo>
                  <a:lnTo>
                    <a:pt x="520" y="172"/>
                  </a:lnTo>
                  <a:lnTo>
                    <a:pt x="520" y="171"/>
                  </a:lnTo>
                  <a:lnTo>
                    <a:pt x="520" y="169"/>
                  </a:lnTo>
                  <a:lnTo>
                    <a:pt x="520" y="168"/>
                  </a:lnTo>
                  <a:lnTo>
                    <a:pt x="520" y="167"/>
                  </a:lnTo>
                  <a:lnTo>
                    <a:pt x="520" y="166"/>
                  </a:lnTo>
                  <a:lnTo>
                    <a:pt x="520" y="165"/>
                  </a:lnTo>
                  <a:lnTo>
                    <a:pt x="520" y="164"/>
                  </a:lnTo>
                  <a:lnTo>
                    <a:pt x="520" y="163"/>
                  </a:lnTo>
                  <a:lnTo>
                    <a:pt x="520" y="162"/>
                  </a:lnTo>
                  <a:lnTo>
                    <a:pt x="520" y="161"/>
                  </a:lnTo>
                  <a:lnTo>
                    <a:pt x="521" y="160"/>
                  </a:lnTo>
                  <a:lnTo>
                    <a:pt x="521" y="159"/>
                  </a:lnTo>
                  <a:lnTo>
                    <a:pt x="522" y="158"/>
                  </a:lnTo>
                  <a:lnTo>
                    <a:pt x="523" y="158"/>
                  </a:lnTo>
                  <a:lnTo>
                    <a:pt x="523" y="157"/>
                  </a:lnTo>
                  <a:lnTo>
                    <a:pt x="524" y="157"/>
                  </a:lnTo>
                  <a:lnTo>
                    <a:pt x="525" y="156"/>
                  </a:lnTo>
                  <a:lnTo>
                    <a:pt x="526" y="156"/>
                  </a:lnTo>
                  <a:lnTo>
                    <a:pt x="527" y="156"/>
                  </a:lnTo>
                  <a:lnTo>
                    <a:pt x="528" y="155"/>
                  </a:lnTo>
                  <a:lnTo>
                    <a:pt x="529" y="155"/>
                  </a:lnTo>
                  <a:lnTo>
                    <a:pt x="530" y="155"/>
                  </a:lnTo>
                  <a:lnTo>
                    <a:pt x="531" y="155"/>
                  </a:lnTo>
                  <a:lnTo>
                    <a:pt x="532" y="155"/>
                  </a:lnTo>
                  <a:lnTo>
                    <a:pt x="533" y="155"/>
                  </a:lnTo>
                  <a:lnTo>
                    <a:pt x="534" y="155"/>
                  </a:lnTo>
                  <a:lnTo>
                    <a:pt x="535" y="154"/>
                  </a:lnTo>
                  <a:lnTo>
                    <a:pt x="536" y="154"/>
                  </a:lnTo>
                  <a:lnTo>
                    <a:pt x="536" y="153"/>
                  </a:lnTo>
                  <a:lnTo>
                    <a:pt x="536" y="152"/>
                  </a:lnTo>
                  <a:lnTo>
                    <a:pt x="535" y="151"/>
                  </a:lnTo>
                  <a:lnTo>
                    <a:pt x="535" y="150"/>
                  </a:lnTo>
                  <a:lnTo>
                    <a:pt x="535" y="149"/>
                  </a:lnTo>
                  <a:lnTo>
                    <a:pt x="534" y="149"/>
                  </a:lnTo>
                  <a:lnTo>
                    <a:pt x="533" y="148"/>
                  </a:lnTo>
                  <a:lnTo>
                    <a:pt x="532" y="147"/>
                  </a:lnTo>
                  <a:lnTo>
                    <a:pt x="531" y="147"/>
                  </a:lnTo>
                  <a:lnTo>
                    <a:pt x="530" y="147"/>
                  </a:lnTo>
                  <a:lnTo>
                    <a:pt x="529" y="147"/>
                  </a:lnTo>
                  <a:lnTo>
                    <a:pt x="528" y="147"/>
                  </a:lnTo>
                  <a:lnTo>
                    <a:pt x="527" y="147"/>
                  </a:lnTo>
                  <a:lnTo>
                    <a:pt x="526" y="148"/>
                  </a:lnTo>
                  <a:lnTo>
                    <a:pt x="525" y="148"/>
                  </a:lnTo>
                  <a:lnTo>
                    <a:pt x="524" y="148"/>
                  </a:lnTo>
                  <a:lnTo>
                    <a:pt x="523" y="149"/>
                  </a:lnTo>
                  <a:lnTo>
                    <a:pt x="522" y="149"/>
                  </a:lnTo>
                  <a:lnTo>
                    <a:pt x="521" y="149"/>
                  </a:lnTo>
                  <a:lnTo>
                    <a:pt x="520" y="149"/>
                  </a:lnTo>
                  <a:lnTo>
                    <a:pt x="519" y="149"/>
                  </a:lnTo>
                  <a:lnTo>
                    <a:pt x="518" y="149"/>
                  </a:lnTo>
                  <a:lnTo>
                    <a:pt x="517" y="149"/>
                  </a:lnTo>
                  <a:lnTo>
                    <a:pt x="516" y="148"/>
                  </a:lnTo>
                  <a:lnTo>
                    <a:pt x="515" y="148"/>
                  </a:lnTo>
                  <a:lnTo>
                    <a:pt x="515" y="147"/>
                  </a:lnTo>
                  <a:lnTo>
                    <a:pt x="514" y="147"/>
                  </a:lnTo>
                  <a:lnTo>
                    <a:pt x="514" y="146"/>
                  </a:lnTo>
                  <a:lnTo>
                    <a:pt x="513" y="146"/>
                  </a:lnTo>
                  <a:lnTo>
                    <a:pt x="513" y="145"/>
                  </a:lnTo>
                  <a:lnTo>
                    <a:pt x="513" y="144"/>
                  </a:lnTo>
                  <a:lnTo>
                    <a:pt x="513" y="143"/>
                  </a:lnTo>
                  <a:lnTo>
                    <a:pt x="514" y="143"/>
                  </a:lnTo>
                  <a:lnTo>
                    <a:pt x="515" y="143"/>
                  </a:lnTo>
                  <a:lnTo>
                    <a:pt x="516" y="143"/>
                  </a:lnTo>
                  <a:lnTo>
                    <a:pt x="517" y="143"/>
                  </a:lnTo>
                  <a:lnTo>
                    <a:pt x="519" y="143"/>
                  </a:lnTo>
                  <a:lnTo>
                    <a:pt x="520" y="143"/>
                  </a:lnTo>
                  <a:lnTo>
                    <a:pt x="522" y="143"/>
                  </a:lnTo>
                  <a:lnTo>
                    <a:pt x="523" y="143"/>
                  </a:lnTo>
                  <a:lnTo>
                    <a:pt x="524" y="144"/>
                  </a:lnTo>
                  <a:lnTo>
                    <a:pt x="525" y="144"/>
                  </a:lnTo>
                  <a:lnTo>
                    <a:pt x="526" y="144"/>
                  </a:lnTo>
                  <a:lnTo>
                    <a:pt x="527" y="144"/>
                  </a:lnTo>
                  <a:lnTo>
                    <a:pt x="528" y="144"/>
                  </a:lnTo>
                  <a:lnTo>
                    <a:pt x="529" y="145"/>
                  </a:lnTo>
                  <a:lnTo>
                    <a:pt x="530" y="145"/>
                  </a:lnTo>
                  <a:lnTo>
                    <a:pt x="531" y="145"/>
                  </a:lnTo>
                  <a:lnTo>
                    <a:pt x="532" y="144"/>
                  </a:lnTo>
                  <a:lnTo>
                    <a:pt x="533" y="144"/>
                  </a:lnTo>
                  <a:lnTo>
                    <a:pt x="534" y="144"/>
                  </a:lnTo>
                  <a:lnTo>
                    <a:pt x="534" y="143"/>
                  </a:lnTo>
                  <a:lnTo>
                    <a:pt x="535" y="143"/>
                  </a:lnTo>
                  <a:lnTo>
                    <a:pt x="536" y="142"/>
                  </a:lnTo>
                  <a:lnTo>
                    <a:pt x="537" y="141"/>
                  </a:lnTo>
                  <a:lnTo>
                    <a:pt x="537" y="140"/>
                  </a:lnTo>
                  <a:lnTo>
                    <a:pt x="538" y="139"/>
                  </a:lnTo>
                  <a:lnTo>
                    <a:pt x="538" y="138"/>
                  </a:lnTo>
                  <a:lnTo>
                    <a:pt x="539" y="137"/>
                  </a:lnTo>
                  <a:lnTo>
                    <a:pt x="539" y="136"/>
                  </a:lnTo>
                  <a:lnTo>
                    <a:pt x="539" y="135"/>
                  </a:lnTo>
                  <a:lnTo>
                    <a:pt x="539" y="134"/>
                  </a:lnTo>
                  <a:lnTo>
                    <a:pt x="539" y="133"/>
                  </a:lnTo>
                  <a:lnTo>
                    <a:pt x="540" y="132"/>
                  </a:lnTo>
                  <a:lnTo>
                    <a:pt x="540" y="130"/>
                  </a:lnTo>
                  <a:lnTo>
                    <a:pt x="540" y="129"/>
                  </a:lnTo>
                  <a:lnTo>
                    <a:pt x="540" y="128"/>
                  </a:lnTo>
                  <a:lnTo>
                    <a:pt x="540" y="127"/>
                  </a:lnTo>
                  <a:lnTo>
                    <a:pt x="540" y="126"/>
                  </a:lnTo>
                  <a:lnTo>
                    <a:pt x="540" y="125"/>
                  </a:lnTo>
                  <a:lnTo>
                    <a:pt x="541" y="125"/>
                  </a:lnTo>
                  <a:lnTo>
                    <a:pt x="541" y="124"/>
                  </a:lnTo>
                  <a:lnTo>
                    <a:pt x="542" y="123"/>
                  </a:lnTo>
                  <a:lnTo>
                    <a:pt x="542" y="122"/>
                  </a:lnTo>
                  <a:lnTo>
                    <a:pt x="543" y="121"/>
                  </a:lnTo>
                  <a:lnTo>
                    <a:pt x="544" y="120"/>
                  </a:lnTo>
                  <a:lnTo>
                    <a:pt x="545" y="119"/>
                  </a:lnTo>
                  <a:lnTo>
                    <a:pt x="546" y="119"/>
                  </a:lnTo>
                  <a:lnTo>
                    <a:pt x="547" y="119"/>
                  </a:lnTo>
                  <a:lnTo>
                    <a:pt x="547" y="118"/>
                  </a:lnTo>
                  <a:lnTo>
                    <a:pt x="548" y="118"/>
                  </a:lnTo>
                  <a:lnTo>
                    <a:pt x="549" y="118"/>
                  </a:lnTo>
                  <a:lnTo>
                    <a:pt x="550" y="118"/>
                  </a:lnTo>
                  <a:lnTo>
                    <a:pt x="551" y="119"/>
                  </a:lnTo>
                  <a:lnTo>
                    <a:pt x="552" y="119"/>
                  </a:lnTo>
                  <a:lnTo>
                    <a:pt x="553" y="120"/>
                  </a:lnTo>
                  <a:lnTo>
                    <a:pt x="554" y="121"/>
                  </a:lnTo>
                  <a:lnTo>
                    <a:pt x="555" y="121"/>
                  </a:lnTo>
                  <a:lnTo>
                    <a:pt x="556" y="122"/>
                  </a:lnTo>
                  <a:lnTo>
                    <a:pt x="557" y="122"/>
                  </a:lnTo>
                  <a:lnTo>
                    <a:pt x="558" y="122"/>
                  </a:lnTo>
                  <a:lnTo>
                    <a:pt x="559" y="122"/>
                  </a:lnTo>
                  <a:lnTo>
                    <a:pt x="560" y="122"/>
                  </a:lnTo>
                  <a:lnTo>
                    <a:pt x="561" y="122"/>
                  </a:lnTo>
                  <a:lnTo>
                    <a:pt x="562" y="121"/>
                  </a:lnTo>
                  <a:lnTo>
                    <a:pt x="563" y="121"/>
                  </a:lnTo>
                  <a:lnTo>
                    <a:pt x="564" y="120"/>
                  </a:lnTo>
                  <a:lnTo>
                    <a:pt x="565" y="120"/>
                  </a:lnTo>
                  <a:lnTo>
                    <a:pt x="559" y="115"/>
                  </a:lnTo>
                  <a:lnTo>
                    <a:pt x="557" y="114"/>
                  </a:lnTo>
                  <a:lnTo>
                    <a:pt x="554" y="109"/>
                  </a:lnTo>
                  <a:lnTo>
                    <a:pt x="554" y="107"/>
                  </a:lnTo>
                  <a:lnTo>
                    <a:pt x="551" y="104"/>
                  </a:lnTo>
                  <a:lnTo>
                    <a:pt x="550" y="96"/>
                  </a:lnTo>
                  <a:lnTo>
                    <a:pt x="548" y="95"/>
                  </a:lnTo>
                  <a:lnTo>
                    <a:pt x="546" y="85"/>
                  </a:lnTo>
                  <a:lnTo>
                    <a:pt x="545" y="83"/>
                  </a:lnTo>
                  <a:lnTo>
                    <a:pt x="550" y="80"/>
                  </a:lnTo>
                  <a:lnTo>
                    <a:pt x="550" y="75"/>
                  </a:lnTo>
                  <a:lnTo>
                    <a:pt x="546" y="73"/>
                  </a:lnTo>
                  <a:lnTo>
                    <a:pt x="541" y="65"/>
                  </a:lnTo>
                  <a:lnTo>
                    <a:pt x="539" y="60"/>
                  </a:lnTo>
                  <a:lnTo>
                    <a:pt x="536" y="56"/>
                  </a:lnTo>
                  <a:lnTo>
                    <a:pt x="532" y="53"/>
                  </a:lnTo>
                  <a:lnTo>
                    <a:pt x="530" y="52"/>
                  </a:lnTo>
                  <a:lnTo>
                    <a:pt x="529" y="42"/>
                  </a:lnTo>
                  <a:lnTo>
                    <a:pt x="527" y="38"/>
                  </a:lnTo>
                  <a:lnTo>
                    <a:pt x="519" y="38"/>
                  </a:lnTo>
                  <a:lnTo>
                    <a:pt x="511" y="44"/>
                  </a:lnTo>
                  <a:lnTo>
                    <a:pt x="500" y="31"/>
                  </a:lnTo>
                  <a:lnTo>
                    <a:pt x="498" y="23"/>
                  </a:lnTo>
                  <a:lnTo>
                    <a:pt x="495" y="24"/>
                  </a:lnTo>
                  <a:lnTo>
                    <a:pt x="493" y="25"/>
                  </a:lnTo>
                  <a:lnTo>
                    <a:pt x="493" y="28"/>
                  </a:lnTo>
                  <a:lnTo>
                    <a:pt x="492" y="32"/>
                  </a:lnTo>
                  <a:lnTo>
                    <a:pt x="490" y="31"/>
                  </a:lnTo>
                  <a:lnTo>
                    <a:pt x="486" y="31"/>
                  </a:lnTo>
                  <a:lnTo>
                    <a:pt x="484" y="29"/>
                  </a:lnTo>
                  <a:lnTo>
                    <a:pt x="475" y="29"/>
                  </a:lnTo>
                  <a:lnTo>
                    <a:pt x="473" y="27"/>
                  </a:lnTo>
                  <a:lnTo>
                    <a:pt x="469" y="28"/>
                  </a:lnTo>
                  <a:lnTo>
                    <a:pt x="468" y="26"/>
                  </a:lnTo>
                  <a:lnTo>
                    <a:pt x="460" y="25"/>
                  </a:lnTo>
                  <a:lnTo>
                    <a:pt x="461" y="28"/>
                  </a:lnTo>
                  <a:lnTo>
                    <a:pt x="459" y="30"/>
                  </a:lnTo>
                  <a:lnTo>
                    <a:pt x="457" y="30"/>
                  </a:lnTo>
                  <a:lnTo>
                    <a:pt x="456" y="32"/>
                  </a:lnTo>
                  <a:lnTo>
                    <a:pt x="454" y="32"/>
                  </a:lnTo>
                  <a:lnTo>
                    <a:pt x="453" y="48"/>
                  </a:lnTo>
                  <a:lnTo>
                    <a:pt x="458" y="54"/>
                  </a:lnTo>
                  <a:lnTo>
                    <a:pt x="458" y="60"/>
                  </a:lnTo>
                  <a:lnTo>
                    <a:pt x="454" y="63"/>
                  </a:lnTo>
                  <a:lnTo>
                    <a:pt x="449" y="64"/>
                  </a:lnTo>
                  <a:lnTo>
                    <a:pt x="446" y="60"/>
                  </a:lnTo>
                  <a:lnTo>
                    <a:pt x="442" y="59"/>
                  </a:lnTo>
                  <a:lnTo>
                    <a:pt x="435" y="54"/>
                  </a:lnTo>
                  <a:lnTo>
                    <a:pt x="435" y="52"/>
                  </a:lnTo>
                  <a:lnTo>
                    <a:pt x="427" y="46"/>
                  </a:lnTo>
                  <a:lnTo>
                    <a:pt x="425" y="46"/>
                  </a:lnTo>
                  <a:lnTo>
                    <a:pt x="422" y="48"/>
                  </a:lnTo>
                  <a:lnTo>
                    <a:pt x="416" y="50"/>
                  </a:lnTo>
                  <a:lnTo>
                    <a:pt x="411" y="54"/>
                  </a:lnTo>
                  <a:lnTo>
                    <a:pt x="395" y="56"/>
                  </a:lnTo>
                  <a:lnTo>
                    <a:pt x="388" y="66"/>
                  </a:lnTo>
                  <a:lnTo>
                    <a:pt x="383" y="67"/>
                  </a:lnTo>
                  <a:lnTo>
                    <a:pt x="382" y="66"/>
                  </a:lnTo>
                  <a:lnTo>
                    <a:pt x="375" y="68"/>
                  </a:lnTo>
                  <a:lnTo>
                    <a:pt x="370" y="71"/>
                  </a:lnTo>
                  <a:lnTo>
                    <a:pt x="368" y="71"/>
                  </a:lnTo>
                  <a:lnTo>
                    <a:pt x="367" y="72"/>
                  </a:lnTo>
                  <a:lnTo>
                    <a:pt x="363" y="72"/>
                  </a:lnTo>
                  <a:lnTo>
                    <a:pt x="362" y="74"/>
                  </a:lnTo>
                  <a:lnTo>
                    <a:pt x="355" y="76"/>
                  </a:lnTo>
                  <a:lnTo>
                    <a:pt x="351" y="72"/>
                  </a:lnTo>
                  <a:lnTo>
                    <a:pt x="347" y="72"/>
                  </a:lnTo>
                  <a:lnTo>
                    <a:pt x="344" y="73"/>
                  </a:lnTo>
                  <a:lnTo>
                    <a:pt x="334" y="66"/>
                  </a:lnTo>
                  <a:lnTo>
                    <a:pt x="334" y="63"/>
                  </a:lnTo>
                  <a:lnTo>
                    <a:pt x="335" y="60"/>
                  </a:lnTo>
                  <a:lnTo>
                    <a:pt x="341" y="59"/>
                  </a:lnTo>
                  <a:lnTo>
                    <a:pt x="344" y="55"/>
                  </a:lnTo>
                  <a:lnTo>
                    <a:pt x="344" y="54"/>
                  </a:lnTo>
                  <a:lnTo>
                    <a:pt x="348" y="48"/>
                  </a:lnTo>
                  <a:lnTo>
                    <a:pt x="347" y="44"/>
                  </a:lnTo>
                  <a:lnTo>
                    <a:pt x="350" y="40"/>
                  </a:lnTo>
                  <a:lnTo>
                    <a:pt x="351" y="35"/>
                  </a:lnTo>
                  <a:lnTo>
                    <a:pt x="356" y="29"/>
                  </a:lnTo>
                  <a:lnTo>
                    <a:pt x="358" y="29"/>
                  </a:lnTo>
                  <a:lnTo>
                    <a:pt x="360" y="27"/>
                  </a:lnTo>
                  <a:lnTo>
                    <a:pt x="362" y="27"/>
                  </a:lnTo>
                  <a:lnTo>
                    <a:pt x="363" y="25"/>
                  </a:lnTo>
                  <a:lnTo>
                    <a:pt x="367" y="25"/>
                  </a:lnTo>
                  <a:lnTo>
                    <a:pt x="370" y="19"/>
                  </a:lnTo>
                  <a:lnTo>
                    <a:pt x="368" y="17"/>
                  </a:lnTo>
                  <a:lnTo>
                    <a:pt x="367" y="14"/>
                  </a:lnTo>
                  <a:lnTo>
                    <a:pt x="369" y="13"/>
                  </a:lnTo>
                  <a:lnTo>
                    <a:pt x="371" y="9"/>
                  </a:lnTo>
                  <a:lnTo>
                    <a:pt x="369" y="8"/>
                  </a:lnTo>
                  <a:lnTo>
                    <a:pt x="362" y="8"/>
                  </a:lnTo>
                  <a:lnTo>
                    <a:pt x="359" y="5"/>
                  </a:lnTo>
                  <a:lnTo>
                    <a:pt x="358" y="0"/>
                  </a:lnTo>
                  <a:lnTo>
                    <a:pt x="353" y="5"/>
                  </a:lnTo>
                  <a:lnTo>
                    <a:pt x="345" y="9"/>
                  </a:lnTo>
                  <a:lnTo>
                    <a:pt x="343" y="9"/>
                  </a:lnTo>
                  <a:lnTo>
                    <a:pt x="342" y="11"/>
                  </a:lnTo>
                  <a:lnTo>
                    <a:pt x="340" y="11"/>
                  </a:lnTo>
                  <a:lnTo>
                    <a:pt x="335" y="14"/>
                  </a:lnTo>
                  <a:lnTo>
                    <a:pt x="330" y="14"/>
                  </a:lnTo>
                  <a:lnTo>
                    <a:pt x="326" y="13"/>
                  </a:lnTo>
                  <a:lnTo>
                    <a:pt x="325" y="14"/>
                  </a:lnTo>
                  <a:lnTo>
                    <a:pt x="318" y="16"/>
                  </a:lnTo>
                  <a:lnTo>
                    <a:pt x="318" y="15"/>
                  </a:lnTo>
                  <a:lnTo>
                    <a:pt x="314" y="10"/>
                  </a:lnTo>
                  <a:lnTo>
                    <a:pt x="315" y="9"/>
                  </a:lnTo>
                  <a:lnTo>
                    <a:pt x="313" y="6"/>
                  </a:lnTo>
                  <a:lnTo>
                    <a:pt x="309" y="0"/>
                  </a:lnTo>
                  <a:lnTo>
                    <a:pt x="307" y="2"/>
                  </a:lnTo>
                  <a:lnTo>
                    <a:pt x="301" y="10"/>
                  </a:lnTo>
                  <a:lnTo>
                    <a:pt x="294" y="9"/>
                  </a:lnTo>
                  <a:lnTo>
                    <a:pt x="289" y="12"/>
                  </a:lnTo>
                  <a:lnTo>
                    <a:pt x="284" y="12"/>
                  </a:lnTo>
                  <a:lnTo>
                    <a:pt x="283" y="11"/>
                  </a:lnTo>
                  <a:lnTo>
                    <a:pt x="281" y="11"/>
                  </a:lnTo>
                  <a:lnTo>
                    <a:pt x="278" y="9"/>
                  </a:lnTo>
                  <a:lnTo>
                    <a:pt x="274" y="10"/>
                  </a:lnTo>
                  <a:lnTo>
                    <a:pt x="267" y="3"/>
                  </a:lnTo>
                  <a:lnTo>
                    <a:pt x="264" y="2"/>
                  </a:lnTo>
                  <a:lnTo>
                    <a:pt x="262" y="0"/>
                  </a:lnTo>
                  <a:lnTo>
                    <a:pt x="255" y="1"/>
                  </a:lnTo>
                  <a:lnTo>
                    <a:pt x="244" y="13"/>
                  </a:lnTo>
                  <a:lnTo>
                    <a:pt x="234" y="19"/>
                  </a:lnTo>
                  <a:lnTo>
                    <a:pt x="233" y="18"/>
                  </a:lnTo>
                  <a:lnTo>
                    <a:pt x="230" y="20"/>
                  </a:lnTo>
                  <a:lnTo>
                    <a:pt x="231" y="23"/>
                  </a:lnTo>
                  <a:lnTo>
                    <a:pt x="234" y="26"/>
                  </a:lnTo>
                  <a:lnTo>
                    <a:pt x="241" y="25"/>
                  </a:lnTo>
                  <a:lnTo>
                    <a:pt x="243" y="26"/>
                  </a:lnTo>
                  <a:lnTo>
                    <a:pt x="240" y="30"/>
                  </a:lnTo>
                  <a:lnTo>
                    <a:pt x="240" y="34"/>
                  </a:lnTo>
                  <a:lnTo>
                    <a:pt x="243" y="38"/>
                  </a:lnTo>
                  <a:lnTo>
                    <a:pt x="243" y="46"/>
                  </a:lnTo>
                  <a:lnTo>
                    <a:pt x="240" y="49"/>
                  </a:lnTo>
                  <a:lnTo>
                    <a:pt x="235" y="49"/>
                  </a:lnTo>
                  <a:lnTo>
                    <a:pt x="230" y="52"/>
                  </a:lnTo>
                  <a:lnTo>
                    <a:pt x="229" y="50"/>
                  </a:lnTo>
                  <a:lnTo>
                    <a:pt x="226" y="48"/>
                  </a:lnTo>
                  <a:lnTo>
                    <a:pt x="222" y="40"/>
                  </a:lnTo>
                  <a:lnTo>
                    <a:pt x="222" y="38"/>
                  </a:lnTo>
                  <a:lnTo>
                    <a:pt x="218" y="34"/>
                  </a:lnTo>
                  <a:lnTo>
                    <a:pt x="213" y="34"/>
                  </a:lnTo>
                  <a:lnTo>
                    <a:pt x="211" y="36"/>
                  </a:lnTo>
                  <a:lnTo>
                    <a:pt x="202" y="32"/>
                  </a:lnTo>
                  <a:lnTo>
                    <a:pt x="197" y="33"/>
                  </a:lnTo>
                  <a:lnTo>
                    <a:pt x="185" y="35"/>
                  </a:lnTo>
                  <a:lnTo>
                    <a:pt x="182" y="37"/>
                  </a:lnTo>
                  <a:lnTo>
                    <a:pt x="181" y="46"/>
                  </a:lnTo>
                  <a:lnTo>
                    <a:pt x="180" y="48"/>
                  </a:lnTo>
                  <a:lnTo>
                    <a:pt x="180" y="52"/>
                  </a:lnTo>
                  <a:lnTo>
                    <a:pt x="182" y="54"/>
                  </a:lnTo>
                  <a:lnTo>
                    <a:pt x="182" y="56"/>
                  </a:lnTo>
                  <a:lnTo>
                    <a:pt x="183" y="56"/>
                  </a:lnTo>
                  <a:lnTo>
                    <a:pt x="183" y="61"/>
                  </a:lnTo>
                  <a:lnTo>
                    <a:pt x="181" y="65"/>
                  </a:lnTo>
                  <a:lnTo>
                    <a:pt x="178" y="64"/>
                  </a:lnTo>
                  <a:lnTo>
                    <a:pt x="172" y="70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31" name="Freeform 22"/>
            <p:cNvSpPr/>
            <p:nvPr/>
          </p:nvSpPr>
          <p:spPr bwMode="auto">
            <a:xfrm>
              <a:off x="4342537" y="4581636"/>
              <a:ext cx="790575" cy="711200"/>
            </a:xfrm>
            <a:custGeom>
              <a:avLst/>
              <a:gdLst>
                <a:gd name="T0" fmla="*/ 2147483647 w 432"/>
                <a:gd name="T1" fmla="*/ 2147483647 h 373"/>
                <a:gd name="T2" fmla="*/ 2147483647 w 432"/>
                <a:gd name="T3" fmla="*/ 2147483647 h 373"/>
                <a:gd name="T4" fmla="*/ 2147483647 w 432"/>
                <a:gd name="T5" fmla="*/ 2147483647 h 373"/>
                <a:gd name="T6" fmla="*/ 2147483647 w 432"/>
                <a:gd name="T7" fmla="*/ 2147483647 h 373"/>
                <a:gd name="T8" fmla="*/ 2147483647 w 432"/>
                <a:gd name="T9" fmla="*/ 2147483647 h 373"/>
                <a:gd name="T10" fmla="*/ 2147483647 w 432"/>
                <a:gd name="T11" fmla="*/ 2147483647 h 373"/>
                <a:gd name="T12" fmla="*/ 2147483647 w 432"/>
                <a:gd name="T13" fmla="*/ 2147483647 h 373"/>
                <a:gd name="T14" fmla="*/ 2147483647 w 432"/>
                <a:gd name="T15" fmla="*/ 2147483647 h 373"/>
                <a:gd name="T16" fmla="*/ 2147483647 w 432"/>
                <a:gd name="T17" fmla="*/ 2147483647 h 373"/>
                <a:gd name="T18" fmla="*/ 2147483647 w 432"/>
                <a:gd name="T19" fmla="*/ 2147483647 h 373"/>
                <a:gd name="T20" fmla="*/ 2147483647 w 432"/>
                <a:gd name="T21" fmla="*/ 2147483647 h 373"/>
                <a:gd name="T22" fmla="*/ 2147483647 w 432"/>
                <a:gd name="T23" fmla="*/ 2147483647 h 373"/>
                <a:gd name="T24" fmla="*/ 2147483647 w 432"/>
                <a:gd name="T25" fmla="*/ 2147483647 h 373"/>
                <a:gd name="T26" fmla="*/ 2147483647 w 432"/>
                <a:gd name="T27" fmla="*/ 2147483647 h 373"/>
                <a:gd name="T28" fmla="*/ 2147483647 w 432"/>
                <a:gd name="T29" fmla="*/ 2147483647 h 373"/>
                <a:gd name="T30" fmla="*/ 2147483647 w 432"/>
                <a:gd name="T31" fmla="*/ 2147483647 h 373"/>
                <a:gd name="T32" fmla="*/ 2147483647 w 432"/>
                <a:gd name="T33" fmla="*/ 2147483647 h 373"/>
                <a:gd name="T34" fmla="*/ 2147483647 w 432"/>
                <a:gd name="T35" fmla="*/ 2147483647 h 373"/>
                <a:gd name="T36" fmla="*/ 2147483647 w 432"/>
                <a:gd name="T37" fmla="*/ 2147483647 h 373"/>
                <a:gd name="T38" fmla="*/ 2147483647 w 432"/>
                <a:gd name="T39" fmla="*/ 2147483647 h 373"/>
                <a:gd name="T40" fmla="*/ 2147483647 w 432"/>
                <a:gd name="T41" fmla="*/ 2147483647 h 373"/>
                <a:gd name="T42" fmla="*/ 2147483647 w 432"/>
                <a:gd name="T43" fmla="*/ 2147483647 h 373"/>
                <a:gd name="T44" fmla="*/ 2147483647 w 432"/>
                <a:gd name="T45" fmla="*/ 2147483647 h 373"/>
                <a:gd name="T46" fmla="*/ 2147483647 w 432"/>
                <a:gd name="T47" fmla="*/ 2147483647 h 373"/>
                <a:gd name="T48" fmla="*/ 2147483647 w 432"/>
                <a:gd name="T49" fmla="*/ 2147483647 h 373"/>
                <a:gd name="T50" fmla="*/ 2147483647 w 432"/>
                <a:gd name="T51" fmla="*/ 2147483647 h 373"/>
                <a:gd name="T52" fmla="*/ 2147483647 w 432"/>
                <a:gd name="T53" fmla="*/ 2147483647 h 373"/>
                <a:gd name="T54" fmla="*/ 2147483647 w 432"/>
                <a:gd name="T55" fmla="*/ 2147483647 h 373"/>
                <a:gd name="T56" fmla="*/ 2147483647 w 432"/>
                <a:gd name="T57" fmla="*/ 2147483647 h 373"/>
                <a:gd name="T58" fmla="*/ 2147483647 w 432"/>
                <a:gd name="T59" fmla="*/ 2147483647 h 373"/>
                <a:gd name="T60" fmla="*/ 2147483647 w 432"/>
                <a:gd name="T61" fmla="*/ 2147483647 h 373"/>
                <a:gd name="T62" fmla="*/ 2147483647 w 432"/>
                <a:gd name="T63" fmla="*/ 2147483647 h 373"/>
                <a:gd name="T64" fmla="*/ 2147483647 w 432"/>
                <a:gd name="T65" fmla="*/ 2147483647 h 373"/>
                <a:gd name="T66" fmla="*/ 2147483647 w 432"/>
                <a:gd name="T67" fmla="*/ 2147483647 h 373"/>
                <a:gd name="T68" fmla="*/ 2147483647 w 432"/>
                <a:gd name="T69" fmla="*/ 2147483647 h 373"/>
                <a:gd name="T70" fmla="*/ 2147483647 w 432"/>
                <a:gd name="T71" fmla="*/ 2147483647 h 373"/>
                <a:gd name="T72" fmla="*/ 2147483647 w 432"/>
                <a:gd name="T73" fmla="*/ 2147483647 h 373"/>
                <a:gd name="T74" fmla="*/ 2147483647 w 432"/>
                <a:gd name="T75" fmla="*/ 2147483647 h 373"/>
                <a:gd name="T76" fmla="*/ 2147483647 w 432"/>
                <a:gd name="T77" fmla="*/ 2147483647 h 373"/>
                <a:gd name="T78" fmla="*/ 2147483647 w 432"/>
                <a:gd name="T79" fmla="*/ 2147483647 h 373"/>
                <a:gd name="T80" fmla="*/ 2147483647 w 432"/>
                <a:gd name="T81" fmla="*/ 2147483647 h 373"/>
                <a:gd name="T82" fmla="*/ 2147483647 w 432"/>
                <a:gd name="T83" fmla="*/ 2147483647 h 373"/>
                <a:gd name="T84" fmla="*/ 2147483647 w 432"/>
                <a:gd name="T85" fmla="*/ 2147483647 h 373"/>
                <a:gd name="T86" fmla="*/ 2147483647 w 432"/>
                <a:gd name="T87" fmla="*/ 2147483647 h 373"/>
                <a:gd name="T88" fmla="*/ 2147483647 w 432"/>
                <a:gd name="T89" fmla="*/ 2147483647 h 373"/>
                <a:gd name="T90" fmla="*/ 2147483647 w 432"/>
                <a:gd name="T91" fmla="*/ 2147483647 h 373"/>
                <a:gd name="T92" fmla="*/ 2147483647 w 432"/>
                <a:gd name="T93" fmla="*/ 2147483647 h 373"/>
                <a:gd name="T94" fmla="*/ 2147483647 w 432"/>
                <a:gd name="T95" fmla="*/ 2147483647 h 373"/>
                <a:gd name="T96" fmla="*/ 2147483647 w 432"/>
                <a:gd name="T97" fmla="*/ 2147483647 h 373"/>
                <a:gd name="T98" fmla="*/ 2147483647 w 432"/>
                <a:gd name="T99" fmla="*/ 2147483647 h 373"/>
                <a:gd name="T100" fmla="*/ 2147483647 w 432"/>
                <a:gd name="T101" fmla="*/ 2147483647 h 373"/>
                <a:gd name="T102" fmla="*/ 2147483647 w 432"/>
                <a:gd name="T103" fmla="*/ 2147483647 h 373"/>
                <a:gd name="T104" fmla="*/ 2147483647 w 432"/>
                <a:gd name="T105" fmla="*/ 2147483647 h 373"/>
                <a:gd name="T106" fmla="*/ 2147483647 w 432"/>
                <a:gd name="T107" fmla="*/ 2147483647 h 373"/>
                <a:gd name="T108" fmla="*/ 2147483647 w 432"/>
                <a:gd name="T109" fmla="*/ 2147483647 h 373"/>
                <a:gd name="T110" fmla="*/ 2147483647 w 432"/>
                <a:gd name="T111" fmla="*/ 2147483647 h 373"/>
                <a:gd name="T112" fmla="*/ 2147483647 w 432"/>
                <a:gd name="T113" fmla="*/ 2147483647 h 373"/>
                <a:gd name="T114" fmla="*/ 2147483647 w 432"/>
                <a:gd name="T115" fmla="*/ 2147483647 h 373"/>
                <a:gd name="T116" fmla="*/ 2147483647 w 432"/>
                <a:gd name="T117" fmla="*/ 2147483647 h 373"/>
                <a:gd name="T118" fmla="*/ 2147483647 w 432"/>
                <a:gd name="T119" fmla="*/ 2147483647 h 37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32"/>
                <a:gd name="T181" fmla="*/ 0 h 373"/>
                <a:gd name="T182" fmla="*/ 432 w 432"/>
                <a:gd name="T183" fmla="*/ 373 h 37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32" h="373">
                  <a:moveTo>
                    <a:pt x="122" y="124"/>
                  </a:moveTo>
                  <a:lnTo>
                    <a:pt x="123" y="131"/>
                  </a:lnTo>
                  <a:lnTo>
                    <a:pt x="119" y="138"/>
                  </a:lnTo>
                  <a:lnTo>
                    <a:pt x="119" y="140"/>
                  </a:lnTo>
                  <a:lnTo>
                    <a:pt x="113" y="149"/>
                  </a:lnTo>
                  <a:lnTo>
                    <a:pt x="108" y="151"/>
                  </a:lnTo>
                  <a:lnTo>
                    <a:pt x="102" y="152"/>
                  </a:lnTo>
                  <a:lnTo>
                    <a:pt x="100" y="153"/>
                  </a:lnTo>
                  <a:lnTo>
                    <a:pt x="96" y="153"/>
                  </a:lnTo>
                  <a:lnTo>
                    <a:pt x="90" y="158"/>
                  </a:lnTo>
                  <a:lnTo>
                    <a:pt x="69" y="158"/>
                  </a:lnTo>
                  <a:lnTo>
                    <a:pt x="61" y="151"/>
                  </a:lnTo>
                  <a:lnTo>
                    <a:pt x="58" y="150"/>
                  </a:lnTo>
                  <a:lnTo>
                    <a:pt x="56" y="147"/>
                  </a:lnTo>
                  <a:lnTo>
                    <a:pt x="51" y="148"/>
                  </a:lnTo>
                  <a:lnTo>
                    <a:pt x="44" y="160"/>
                  </a:lnTo>
                  <a:lnTo>
                    <a:pt x="41" y="160"/>
                  </a:lnTo>
                  <a:lnTo>
                    <a:pt x="32" y="154"/>
                  </a:lnTo>
                  <a:lnTo>
                    <a:pt x="31" y="154"/>
                  </a:lnTo>
                  <a:lnTo>
                    <a:pt x="27" y="149"/>
                  </a:lnTo>
                  <a:lnTo>
                    <a:pt x="22" y="150"/>
                  </a:lnTo>
                  <a:lnTo>
                    <a:pt x="21" y="159"/>
                  </a:lnTo>
                  <a:lnTo>
                    <a:pt x="15" y="162"/>
                  </a:lnTo>
                  <a:lnTo>
                    <a:pt x="13" y="165"/>
                  </a:lnTo>
                  <a:lnTo>
                    <a:pt x="9" y="166"/>
                  </a:lnTo>
                  <a:lnTo>
                    <a:pt x="0" y="174"/>
                  </a:lnTo>
                  <a:lnTo>
                    <a:pt x="2" y="176"/>
                  </a:lnTo>
                  <a:lnTo>
                    <a:pt x="7" y="178"/>
                  </a:lnTo>
                  <a:lnTo>
                    <a:pt x="12" y="185"/>
                  </a:lnTo>
                  <a:lnTo>
                    <a:pt x="12" y="193"/>
                  </a:lnTo>
                  <a:lnTo>
                    <a:pt x="9" y="198"/>
                  </a:lnTo>
                  <a:lnTo>
                    <a:pt x="7" y="199"/>
                  </a:lnTo>
                  <a:lnTo>
                    <a:pt x="7" y="201"/>
                  </a:lnTo>
                  <a:lnTo>
                    <a:pt x="12" y="204"/>
                  </a:lnTo>
                  <a:lnTo>
                    <a:pt x="13" y="208"/>
                  </a:lnTo>
                  <a:lnTo>
                    <a:pt x="10" y="212"/>
                  </a:lnTo>
                  <a:lnTo>
                    <a:pt x="14" y="216"/>
                  </a:lnTo>
                  <a:lnTo>
                    <a:pt x="14" y="218"/>
                  </a:lnTo>
                  <a:lnTo>
                    <a:pt x="19" y="222"/>
                  </a:lnTo>
                  <a:lnTo>
                    <a:pt x="21" y="221"/>
                  </a:lnTo>
                  <a:lnTo>
                    <a:pt x="22" y="220"/>
                  </a:lnTo>
                  <a:lnTo>
                    <a:pt x="30" y="219"/>
                  </a:lnTo>
                  <a:lnTo>
                    <a:pt x="32" y="215"/>
                  </a:lnTo>
                  <a:lnTo>
                    <a:pt x="32" y="212"/>
                  </a:lnTo>
                  <a:lnTo>
                    <a:pt x="34" y="210"/>
                  </a:lnTo>
                  <a:lnTo>
                    <a:pt x="39" y="210"/>
                  </a:lnTo>
                  <a:lnTo>
                    <a:pt x="42" y="212"/>
                  </a:lnTo>
                  <a:lnTo>
                    <a:pt x="46" y="213"/>
                  </a:lnTo>
                  <a:lnTo>
                    <a:pt x="52" y="210"/>
                  </a:lnTo>
                  <a:lnTo>
                    <a:pt x="54" y="206"/>
                  </a:lnTo>
                  <a:lnTo>
                    <a:pt x="58" y="205"/>
                  </a:lnTo>
                  <a:lnTo>
                    <a:pt x="64" y="212"/>
                  </a:lnTo>
                  <a:lnTo>
                    <a:pt x="68" y="213"/>
                  </a:lnTo>
                  <a:lnTo>
                    <a:pt x="72" y="219"/>
                  </a:lnTo>
                  <a:lnTo>
                    <a:pt x="76" y="226"/>
                  </a:lnTo>
                  <a:lnTo>
                    <a:pt x="77" y="236"/>
                  </a:lnTo>
                  <a:lnTo>
                    <a:pt x="67" y="242"/>
                  </a:lnTo>
                  <a:lnTo>
                    <a:pt x="65" y="247"/>
                  </a:lnTo>
                  <a:lnTo>
                    <a:pt x="65" y="249"/>
                  </a:lnTo>
                  <a:lnTo>
                    <a:pt x="63" y="253"/>
                  </a:lnTo>
                  <a:lnTo>
                    <a:pt x="63" y="257"/>
                  </a:lnTo>
                  <a:lnTo>
                    <a:pt x="60" y="260"/>
                  </a:lnTo>
                  <a:lnTo>
                    <a:pt x="61" y="264"/>
                  </a:lnTo>
                  <a:lnTo>
                    <a:pt x="58" y="267"/>
                  </a:lnTo>
                  <a:lnTo>
                    <a:pt x="58" y="270"/>
                  </a:lnTo>
                  <a:lnTo>
                    <a:pt x="56" y="275"/>
                  </a:lnTo>
                  <a:lnTo>
                    <a:pt x="55" y="280"/>
                  </a:lnTo>
                  <a:lnTo>
                    <a:pt x="50" y="285"/>
                  </a:lnTo>
                  <a:lnTo>
                    <a:pt x="49" y="285"/>
                  </a:lnTo>
                  <a:lnTo>
                    <a:pt x="48" y="286"/>
                  </a:lnTo>
                  <a:lnTo>
                    <a:pt x="50" y="294"/>
                  </a:lnTo>
                  <a:lnTo>
                    <a:pt x="60" y="298"/>
                  </a:lnTo>
                  <a:lnTo>
                    <a:pt x="67" y="304"/>
                  </a:lnTo>
                  <a:lnTo>
                    <a:pt x="67" y="308"/>
                  </a:lnTo>
                  <a:lnTo>
                    <a:pt x="70" y="312"/>
                  </a:lnTo>
                  <a:lnTo>
                    <a:pt x="74" y="318"/>
                  </a:lnTo>
                  <a:lnTo>
                    <a:pt x="77" y="317"/>
                  </a:lnTo>
                  <a:lnTo>
                    <a:pt x="84" y="320"/>
                  </a:lnTo>
                  <a:lnTo>
                    <a:pt x="89" y="326"/>
                  </a:lnTo>
                  <a:lnTo>
                    <a:pt x="88" y="329"/>
                  </a:lnTo>
                  <a:lnTo>
                    <a:pt x="86" y="332"/>
                  </a:lnTo>
                  <a:lnTo>
                    <a:pt x="82" y="331"/>
                  </a:lnTo>
                  <a:lnTo>
                    <a:pt x="79" y="334"/>
                  </a:lnTo>
                  <a:lnTo>
                    <a:pt x="78" y="344"/>
                  </a:lnTo>
                  <a:lnTo>
                    <a:pt x="64" y="361"/>
                  </a:lnTo>
                  <a:lnTo>
                    <a:pt x="65" y="367"/>
                  </a:lnTo>
                  <a:lnTo>
                    <a:pt x="73" y="372"/>
                  </a:lnTo>
                  <a:lnTo>
                    <a:pt x="76" y="371"/>
                  </a:lnTo>
                  <a:lnTo>
                    <a:pt x="78" y="373"/>
                  </a:lnTo>
                  <a:lnTo>
                    <a:pt x="84" y="373"/>
                  </a:lnTo>
                  <a:lnTo>
                    <a:pt x="87" y="369"/>
                  </a:lnTo>
                  <a:lnTo>
                    <a:pt x="92" y="364"/>
                  </a:lnTo>
                  <a:lnTo>
                    <a:pt x="99" y="361"/>
                  </a:lnTo>
                  <a:lnTo>
                    <a:pt x="101" y="360"/>
                  </a:lnTo>
                  <a:lnTo>
                    <a:pt x="104" y="357"/>
                  </a:lnTo>
                  <a:lnTo>
                    <a:pt x="104" y="352"/>
                  </a:lnTo>
                  <a:lnTo>
                    <a:pt x="110" y="347"/>
                  </a:lnTo>
                  <a:lnTo>
                    <a:pt x="116" y="344"/>
                  </a:lnTo>
                  <a:lnTo>
                    <a:pt x="117" y="349"/>
                  </a:lnTo>
                  <a:lnTo>
                    <a:pt x="119" y="350"/>
                  </a:lnTo>
                  <a:lnTo>
                    <a:pt x="131" y="350"/>
                  </a:lnTo>
                  <a:lnTo>
                    <a:pt x="134" y="352"/>
                  </a:lnTo>
                  <a:lnTo>
                    <a:pt x="134" y="355"/>
                  </a:lnTo>
                  <a:lnTo>
                    <a:pt x="138" y="361"/>
                  </a:lnTo>
                  <a:lnTo>
                    <a:pt x="139" y="360"/>
                  </a:lnTo>
                  <a:lnTo>
                    <a:pt x="142" y="362"/>
                  </a:lnTo>
                  <a:lnTo>
                    <a:pt x="148" y="361"/>
                  </a:lnTo>
                  <a:lnTo>
                    <a:pt x="150" y="363"/>
                  </a:lnTo>
                  <a:lnTo>
                    <a:pt x="151" y="362"/>
                  </a:lnTo>
                  <a:lnTo>
                    <a:pt x="159" y="369"/>
                  </a:lnTo>
                  <a:lnTo>
                    <a:pt x="162" y="368"/>
                  </a:lnTo>
                  <a:lnTo>
                    <a:pt x="168" y="366"/>
                  </a:lnTo>
                  <a:lnTo>
                    <a:pt x="171" y="372"/>
                  </a:lnTo>
                  <a:lnTo>
                    <a:pt x="174" y="373"/>
                  </a:lnTo>
                  <a:lnTo>
                    <a:pt x="180" y="372"/>
                  </a:lnTo>
                  <a:lnTo>
                    <a:pt x="190" y="358"/>
                  </a:lnTo>
                  <a:lnTo>
                    <a:pt x="190" y="347"/>
                  </a:lnTo>
                  <a:lnTo>
                    <a:pt x="192" y="345"/>
                  </a:lnTo>
                  <a:lnTo>
                    <a:pt x="202" y="343"/>
                  </a:lnTo>
                  <a:lnTo>
                    <a:pt x="203" y="342"/>
                  </a:lnTo>
                  <a:lnTo>
                    <a:pt x="207" y="341"/>
                  </a:lnTo>
                  <a:lnTo>
                    <a:pt x="208" y="340"/>
                  </a:lnTo>
                  <a:lnTo>
                    <a:pt x="212" y="339"/>
                  </a:lnTo>
                  <a:lnTo>
                    <a:pt x="214" y="337"/>
                  </a:lnTo>
                  <a:lnTo>
                    <a:pt x="219" y="337"/>
                  </a:lnTo>
                  <a:lnTo>
                    <a:pt x="216" y="335"/>
                  </a:lnTo>
                  <a:lnTo>
                    <a:pt x="222" y="330"/>
                  </a:lnTo>
                  <a:lnTo>
                    <a:pt x="230" y="329"/>
                  </a:lnTo>
                  <a:lnTo>
                    <a:pt x="230" y="328"/>
                  </a:lnTo>
                  <a:lnTo>
                    <a:pt x="241" y="328"/>
                  </a:lnTo>
                  <a:lnTo>
                    <a:pt x="242" y="322"/>
                  </a:lnTo>
                  <a:lnTo>
                    <a:pt x="247" y="322"/>
                  </a:lnTo>
                  <a:lnTo>
                    <a:pt x="250" y="316"/>
                  </a:lnTo>
                  <a:lnTo>
                    <a:pt x="250" y="312"/>
                  </a:lnTo>
                  <a:lnTo>
                    <a:pt x="247" y="306"/>
                  </a:lnTo>
                  <a:lnTo>
                    <a:pt x="250" y="301"/>
                  </a:lnTo>
                  <a:lnTo>
                    <a:pt x="250" y="300"/>
                  </a:lnTo>
                  <a:lnTo>
                    <a:pt x="251" y="299"/>
                  </a:lnTo>
                  <a:lnTo>
                    <a:pt x="251" y="297"/>
                  </a:lnTo>
                  <a:lnTo>
                    <a:pt x="255" y="295"/>
                  </a:lnTo>
                  <a:lnTo>
                    <a:pt x="259" y="294"/>
                  </a:lnTo>
                  <a:lnTo>
                    <a:pt x="260" y="293"/>
                  </a:lnTo>
                  <a:lnTo>
                    <a:pt x="261" y="293"/>
                  </a:lnTo>
                  <a:lnTo>
                    <a:pt x="271" y="301"/>
                  </a:lnTo>
                  <a:lnTo>
                    <a:pt x="270" y="303"/>
                  </a:lnTo>
                  <a:lnTo>
                    <a:pt x="270" y="307"/>
                  </a:lnTo>
                  <a:lnTo>
                    <a:pt x="272" y="310"/>
                  </a:lnTo>
                  <a:lnTo>
                    <a:pt x="275" y="309"/>
                  </a:lnTo>
                  <a:lnTo>
                    <a:pt x="277" y="312"/>
                  </a:lnTo>
                  <a:lnTo>
                    <a:pt x="278" y="315"/>
                  </a:lnTo>
                  <a:lnTo>
                    <a:pt x="280" y="317"/>
                  </a:lnTo>
                  <a:lnTo>
                    <a:pt x="280" y="319"/>
                  </a:lnTo>
                  <a:lnTo>
                    <a:pt x="283" y="324"/>
                  </a:lnTo>
                  <a:lnTo>
                    <a:pt x="287" y="324"/>
                  </a:lnTo>
                  <a:lnTo>
                    <a:pt x="291" y="319"/>
                  </a:lnTo>
                  <a:lnTo>
                    <a:pt x="293" y="319"/>
                  </a:lnTo>
                  <a:lnTo>
                    <a:pt x="296" y="317"/>
                  </a:lnTo>
                  <a:lnTo>
                    <a:pt x="297" y="321"/>
                  </a:lnTo>
                  <a:lnTo>
                    <a:pt x="306" y="327"/>
                  </a:lnTo>
                  <a:lnTo>
                    <a:pt x="306" y="329"/>
                  </a:lnTo>
                  <a:lnTo>
                    <a:pt x="309" y="331"/>
                  </a:lnTo>
                  <a:lnTo>
                    <a:pt x="314" y="330"/>
                  </a:lnTo>
                  <a:lnTo>
                    <a:pt x="324" y="324"/>
                  </a:lnTo>
                  <a:lnTo>
                    <a:pt x="333" y="323"/>
                  </a:lnTo>
                  <a:lnTo>
                    <a:pt x="332" y="320"/>
                  </a:lnTo>
                  <a:lnTo>
                    <a:pt x="334" y="317"/>
                  </a:lnTo>
                  <a:lnTo>
                    <a:pt x="333" y="312"/>
                  </a:lnTo>
                  <a:lnTo>
                    <a:pt x="335" y="309"/>
                  </a:lnTo>
                  <a:lnTo>
                    <a:pt x="334" y="308"/>
                  </a:lnTo>
                  <a:lnTo>
                    <a:pt x="337" y="305"/>
                  </a:lnTo>
                  <a:lnTo>
                    <a:pt x="341" y="303"/>
                  </a:lnTo>
                  <a:lnTo>
                    <a:pt x="344" y="299"/>
                  </a:lnTo>
                  <a:lnTo>
                    <a:pt x="344" y="294"/>
                  </a:lnTo>
                  <a:lnTo>
                    <a:pt x="345" y="294"/>
                  </a:lnTo>
                  <a:lnTo>
                    <a:pt x="357" y="299"/>
                  </a:lnTo>
                  <a:lnTo>
                    <a:pt x="362" y="304"/>
                  </a:lnTo>
                  <a:lnTo>
                    <a:pt x="364" y="300"/>
                  </a:lnTo>
                  <a:lnTo>
                    <a:pt x="366" y="301"/>
                  </a:lnTo>
                  <a:lnTo>
                    <a:pt x="369" y="296"/>
                  </a:lnTo>
                  <a:lnTo>
                    <a:pt x="370" y="296"/>
                  </a:lnTo>
                  <a:lnTo>
                    <a:pt x="372" y="294"/>
                  </a:lnTo>
                  <a:lnTo>
                    <a:pt x="372" y="290"/>
                  </a:lnTo>
                  <a:lnTo>
                    <a:pt x="373" y="287"/>
                  </a:lnTo>
                  <a:lnTo>
                    <a:pt x="376" y="287"/>
                  </a:lnTo>
                  <a:lnTo>
                    <a:pt x="379" y="290"/>
                  </a:lnTo>
                  <a:lnTo>
                    <a:pt x="379" y="292"/>
                  </a:lnTo>
                  <a:lnTo>
                    <a:pt x="381" y="293"/>
                  </a:lnTo>
                  <a:lnTo>
                    <a:pt x="388" y="293"/>
                  </a:lnTo>
                  <a:lnTo>
                    <a:pt x="389" y="294"/>
                  </a:lnTo>
                  <a:lnTo>
                    <a:pt x="399" y="293"/>
                  </a:lnTo>
                  <a:lnTo>
                    <a:pt x="400" y="291"/>
                  </a:lnTo>
                  <a:lnTo>
                    <a:pt x="400" y="282"/>
                  </a:lnTo>
                  <a:lnTo>
                    <a:pt x="401" y="280"/>
                  </a:lnTo>
                  <a:lnTo>
                    <a:pt x="401" y="275"/>
                  </a:lnTo>
                  <a:lnTo>
                    <a:pt x="395" y="275"/>
                  </a:lnTo>
                  <a:lnTo>
                    <a:pt x="391" y="280"/>
                  </a:lnTo>
                  <a:lnTo>
                    <a:pt x="390" y="280"/>
                  </a:lnTo>
                  <a:lnTo>
                    <a:pt x="389" y="278"/>
                  </a:lnTo>
                  <a:lnTo>
                    <a:pt x="393" y="276"/>
                  </a:lnTo>
                  <a:lnTo>
                    <a:pt x="395" y="273"/>
                  </a:lnTo>
                  <a:lnTo>
                    <a:pt x="398" y="273"/>
                  </a:lnTo>
                  <a:lnTo>
                    <a:pt x="400" y="271"/>
                  </a:lnTo>
                  <a:lnTo>
                    <a:pt x="401" y="271"/>
                  </a:lnTo>
                  <a:lnTo>
                    <a:pt x="402" y="273"/>
                  </a:lnTo>
                  <a:lnTo>
                    <a:pt x="408" y="272"/>
                  </a:lnTo>
                  <a:lnTo>
                    <a:pt x="410" y="274"/>
                  </a:lnTo>
                  <a:lnTo>
                    <a:pt x="414" y="274"/>
                  </a:lnTo>
                  <a:lnTo>
                    <a:pt x="416" y="275"/>
                  </a:lnTo>
                  <a:lnTo>
                    <a:pt x="419" y="273"/>
                  </a:lnTo>
                  <a:lnTo>
                    <a:pt x="419" y="271"/>
                  </a:lnTo>
                  <a:lnTo>
                    <a:pt x="422" y="267"/>
                  </a:lnTo>
                  <a:lnTo>
                    <a:pt x="428" y="255"/>
                  </a:lnTo>
                  <a:lnTo>
                    <a:pt x="430" y="253"/>
                  </a:lnTo>
                  <a:lnTo>
                    <a:pt x="431" y="251"/>
                  </a:lnTo>
                  <a:lnTo>
                    <a:pt x="431" y="247"/>
                  </a:lnTo>
                  <a:lnTo>
                    <a:pt x="432" y="246"/>
                  </a:lnTo>
                  <a:lnTo>
                    <a:pt x="432" y="241"/>
                  </a:lnTo>
                  <a:lnTo>
                    <a:pt x="430" y="239"/>
                  </a:lnTo>
                  <a:lnTo>
                    <a:pt x="430" y="236"/>
                  </a:lnTo>
                  <a:lnTo>
                    <a:pt x="429" y="235"/>
                  </a:lnTo>
                  <a:lnTo>
                    <a:pt x="428" y="229"/>
                  </a:lnTo>
                  <a:lnTo>
                    <a:pt x="426" y="228"/>
                  </a:lnTo>
                  <a:lnTo>
                    <a:pt x="423" y="230"/>
                  </a:lnTo>
                  <a:lnTo>
                    <a:pt x="419" y="231"/>
                  </a:lnTo>
                  <a:lnTo>
                    <a:pt x="415" y="228"/>
                  </a:lnTo>
                  <a:lnTo>
                    <a:pt x="423" y="217"/>
                  </a:lnTo>
                  <a:lnTo>
                    <a:pt x="422" y="203"/>
                  </a:lnTo>
                  <a:lnTo>
                    <a:pt x="418" y="200"/>
                  </a:lnTo>
                  <a:lnTo>
                    <a:pt x="419" y="199"/>
                  </a:lnTo>
                  <a:lnTo>
                    <a:pt x="421" y="199"/>
                  </a:lnTo>
                  <a:lnTo>
                    <a:pt x="425" y="193"/>
                  </a:lnTo>
                  <a:lnTo>
                    <a:pt x="429" y="192"/>
                  </a:lnTo>
                  <a:lnTo>
                    <a:pt x="430" y="191"/>
                  </a:lnTo>
                  <a:lnTo>
                    <a:pt x="430" y="184"/>
                  </a:lnTo>
                  <a:lnTo>
                    <a:pt x="427" y="181"/>
                  </a:lnTo>
                  <a:lnTo>
                    <a:pt x="427" y="180"/>
                  </a:lnTo>
                  <a:lnTo>
                    <a:pt x="431" y="177"/>
                  </a:lnTo>
                  <a:lnTo>
                    <a:pt x="431" y="175"/>
                  </a:lnTo>
                  <a:lnTo>
                    <a:pt x="432" y="174"/>
                  </a:lnTo>
                  <a:lnTo>
                    <a:pt x="432" y="171"/>
                  </a:lnTo>
                  <a:lnTo>
                    <a:pt x="426" y="165"/>
                  </a:lnTo>
                  <a:lnTo>
                    <a:pt x="426" y="163"/>
                  </a:lnTo>
                  <a:lnTo>
                    <a:pt x="423" y="159"/>
                  </a:lnTo>
                  <a:lnTo>
                    <a:pt x="408" y="160"/>
                  </a:lnTo>
                  <a:lnTo>
                    <a:pt x="404" y="166"/>
                  </a:lnTo>
                  <a:lnTo>
                    <a:pt x="400" y="166"/>
                  </a:lnTo>
                  <a:lnTo>
                    <a:pt x="397" y="163"/>
                  </a:lnTo>
                  <a:lnTo>
                    <a:pt x="394" y="164"/>
                  </a:lnTo>
                  <a:lnTo>
                    <a:pt x="389" y="167"/>
                  </a:lnTo>
                  <a:lnTo>
                    <a:pt x="387" y="171"/>
                  </a:lnTo>
                  <a:lnTo>
                    <a:pt x="382" y="174"/>
                  </a:lnTo>
                  <a:lnTo>
                    <a:pt x="380" y="173"/>
                  </a:lnTo>
                  <a:lnTo>
                    <a:pt x="379" y="168"/>
                  </a:lnTo>
                  <a:lnTo>
                    <a:pt x="385" y="162"/>
                  </a:lnTo>
                  <a:lnTo>
                    <a:pt x="386" y="158"/>
                  </a:lnTo>
                  <a:lnTo>
                    <a:pt x="393" y="152"/>
                  </a:lnTo>
                  <a:lnTo>
                    <a:pt x="399" y="140"/>
                  </a:lnTo>
                  <a:lnTo>
                    <a:pt x="413" y="139"/>
                  </a:lnTo>
                  <a:lnTo>
                    <a:pt x="417" y="136"/>
                  </a:lnTo>
                  <a:lnTo>
                    <a:pt x="418" y="132"/>
                  </a:lnTo>
                  <a:lnTo>
                    <a:pt x="421" y="128"/>
                  </a:lnTo>
                  <a:lnTo>
                    <a:pt x="424" y="127"/>
                  </a:lnTo>
                  <a:lnTo>
                    <a:pt x="424" y="122"/>
                  </a:lnTo>
                  <a:lnTo>
                    <a:pt x="423" y="120"/>
                  </a:lnTo>
                  <a:lnTo>
                    <a:pt x="423" y="116"/>
                  </a:lnTo>
                  <a:lnTo>
                    <a:pt x="420" y="114"/>
                  </a:lnTo>
                  <a:lnTo>
                    <a:pt x="416" y="112"/>
                  </a:lnTo>
                  <a:lnTo>
                    <a:pt x="411" y="106"/>
                  </a:lnTo>
                  <a:lnTo>
                    <a:pt x="410" y="89"/>
                  </a:lnTo>
                  <a:lnTo>
                    <a:pt x="412" y="79"/>
                  </a:lnTo>
                  <a:lnTo>
                    <a:pt x="411" y="69"/>
                  </a:lnTo>
                  <a:lnTo>
                    <a:pt x="405" y="65"/>
                  </a:lnTo>
                  <a:lnTo>
                    <a:pt x="404" y="55"/>
                  </a:lnTo>
                  <a:lnTo>
                    <a:pt x="395" y="56"/>
                  </a:lnTo>
                  <a:lnTo>
                    <a:pt x="395" y="59"/>
                  </a:lnTo>
                  <a:lnTo>
                    <a:pt x="391" y="68"/>
                  </a:lnTo>
                  <a:lnTo>
                    <a:pt x="392" y="70"/>
                  </a:lnTo>
                  <a:lnTo>
                    <a:pt x="389" y="76"/>
                  </a:lnTo>
                  <a:lnTo>
                    <a:pt x="386" y="79"/>
                  </a:lnTo>
                  <a:lnTo>
                    <a:pt x="382" y="78"/>
                  </a:lnTo>
                  <a:lnTo>
                    <a:pt x="382" y="72"/>
                  </a:lnTo>
                  <a:lnTo>
                    <a:pt x="380" y="71"/>
                  </a:lnTo>
                  <a:lnTo>
                    <a:pt x="373" y="71"/>
                  </a:lnTo>
                  <a:lnTo>
                    <a:pt x="370" y="74"/>
                  </a:lnTo>
                  <a:lnTo>
                    <a:pt x="368" y="73"/>
                  </a:lnTo>
                  <a:lnTo>
                    <a:pt x="368" y="71"/>
                  </a:lnTo>
                  <a:lnTo>
                    <a:pt x="370" y="69"/>
                  </a:lnTo>
                  <a:lnTo>
                    <a:pt x="369" y="55"/>
                  </a:lnTo>
                  <a:lnTo>
                    <a:pt x="367" y="54"/>
                  </a:lnTo>
                  <a:lnTo>
                    <a:pt x="367" y="51"/>
                  </a:lnTo>
                  <a:lnTo>
                    <a:pt x="363" y="49"/>
                  </a:lnTo>
                  <a:lnTo>
                    <a:pt x="360" y="52"/>
                  </a:lnTo>
                  <a:lnTo>
                    <a:pt x="361" y="55"/>
                  </a:lnTo>
                  <a:lnTo>
                    <a:pt x="360" y="56"/>
                  </a:lnTo>
                  <a:lnTo>
                    <a:pt x="360" y="60"/>
                  </a:lnTo>
                  <a:lnTo>
                    <a:pt x="358" y="63"/>
                  </a:lnTo>
                  <a:lnTo>
                    <a:pt x="357" y="62"/>
                  </a:lnTo>
                  <a:lnTo>
                    <a:pt x="357" y="59"/>
                  </a:lnTo>
                  <a:lnTo>
                    <a:pt x="355" y="56"/>
                  </a:lnTo>
                  <a:lnTo>
                    <a:pt x="359" y="49"/>
                  </a:lnTo>
                  <a:lnTo>
                    <a:pt x="359" y="45"/>
                  </a:lnTo>
                  <a:lnTo>
                    <a:pt x="355" y="40"/>
                  </a:lnTo>
                  <a:lnTo>
                    <a:pt x="346" y="41"/>
                  </a:lnTo>
                  <a:lnTo>
                    <a:pt x="341" y="38"/>
                  </a:lnTo>
                  <a:lnTo>
                    <a:pt x="341" y="34"/>
                  </a:lnTo>
                  <a:lnTo>
                    <a:pt x="339" y="33"/>
                  </a:lnTo>
                  <a:lnTo>
                    <a:pt x="339" y="24"/>
                  </a:lnTo>
                  <a:lnTo>
                    <a:pt x="337" y="22"/>
                  </a:lnTo>
                  <a:lnTo>
                    <a:pt x="336" y="17"/>
                  </a:lnTo>
                  <a:lnTo>
                    <a:pt x="337" y="16"/>
                  </a:lnTo>
                  <a:lnTo>
                    <a:pt x="335" y="14"/>
                  </a:lnTo>
                  <a:lnTo>
                    <a:pt x="335" y="10"/>
                  </a:lnTo>
                  <a:lnTo>
                    <a:pt x="333" y="7"/>
                  </a:lnTo>
                  <a:lnTo>
                    <a:pt x="331" y="8"/>
                  </a:lnTo>
                  <a:lnTo>
                    <a:pt x="328" y="11"/>
                  </a:lnTo>
                  <a:lnTo>
                    <a:pt x="324" y="11"/>
                  </a:lnTo>
                  <a:lnTo>
                    <a:pt x="323" y="10"/>
                  </a:lnTo>
                  <a:lnTo>
                    <a:pt x="311" y="10"/>
                  </a:lnTo>
                  <a:lnTo>
                    <a:pt x="310" y="12"/>
                  </a:lnTo>
                  <a:lnTo>
                    <a:pt x="307" y="12"/>
                  </a:lnTo>
                  <a:lnTo>
                    <a:pt x="306" y="13"/>
                  </a:lnTo>
                  <a:lnTo>
                    <a:pt x="304" y="14"/>
                  </a:lnTo>
                  <a:lnTo>
                    <a:pt x="303" y="16"/>
                  </a:lnTo>
                  <a:lnTo>
                    <a:pt x="301" y="16"/>
                  </a:lnTo>
                  <a:lnTo>
                    <a:pt x="299" y="10"/>
                  </a:lnTo>
                  <a:lnTo>
                    <a:pt x="297" y="9"/>
                  </a:lnTo>
                  <a:lnTo>
                    <a:pt x="297" y="7"/>
                  </a:lnTo>
                  <a:lnTo>
                    <a:pt x="295" y="7"/>
                  </a:lnTo>
                  <a:lnTo>
                    <a:pt x="295" y="3"/>
                  </a:lnTo>
                  <a:lnTo>
                    <a:pt x="292" y="1"/>
                  </a:lnTo>
                  <a:lnTo>
                    <a:pt x="283" y="3"/>
                  </a:lnTo>
                  <a:lnTo>
                    <a:pt x="279" y="0"/>
                  </a:lnTo>
                  <a:lnTo>
                    <a:pt x="273" y="0"/>
                  </a:lnTo>
                  <a:lnTo>
                    <a:pt x="272" y="2"/>
                  </a:lnTo>
                  <a:lnTo>
                    <a:pt x="270" y="2"/>
                  </a:lnTo>
                  <a:lnTo>
                    <a:pt x="267" y="5"/>
                  </a:lnTo>
                  <a:lnTo>
                    <a:pt x="268" y="17"/>
                  </a:lnTo>
                  <a:lnTo>
                    <a:pt x="270" y="18"/>
                  </a:lnTo>
                  <a:lnTo>
                    <a:pt x="271" y="21"/>
                  </a:lnTo>
                  <a:lnTo>
                    <a:pt x="265" y="28"/>
                  </a:lnTo>
                  <a:lnTo>
                    <a:pt x="260" y="31"/>
                  </a:lnTo>
                  <a:lnTo>
                    <a:pt x="253" y="25"/>
                  </a:lnTo>
                  <a:lnTo>
                    <a:pt x="246" y="25"/>
                  </a:lnTo>
                  <a:lnTo>
                    <a:pt x="246" y="26"/>
                  </a:lnTo>
                  <a:lnTo>
                    <a:pt x="244" y="25"/>
                  </a:lnTo>
                  <a:lnTo>
                    <a:pt x="241" y="25"/>
                  </a:lnTo>
                  <a:lnTo>
                    <a:pt x="238" y="27"/>
                  </a:lnTo>
                  <a:lnTo>
                    <a:pt x="239" y="30"/>
                  </a:lnTo>
                  <a:lnTo>
                    <a:pt x="236" y="35"/>
                  </a:lnTo>
                  <a:lnTo>
                    <a:pt x="233" y="32"/>
                  </a:lnTo>
                  <a:lnTo>
                    <a:pt x="233" y="30"/>
                  </a:lnTo>
                  <a:lnTo>
                    <a:pt x="230" y="27"/>
                  </a:lnTo>
                  <a:lnTo>
                    <a:pt x="226" y="29"/>
                  </a:lnTo>
                  <a:lnTo>
                    <a:pt x="227" y="30"/>
                  </a:lnTo>
                  <a:lnTo>
                    <a:pt x="225" y="31"/>
                  </a:lnTo>
                  <a:lnTo>
                    <a:pt x="226" y="35"/>
                  </a:lnTo>
                  <a:lnTo>
                    <a:pt x="230" y="42"/>
                  </a:lnTo>
                  <a:lnTo>
                    <a:pt x="227" y="45"/>
                  </a:lnTo>
                  <a:lnTo>
                    <a:pt x="225" y="45"/>
                  </a:lnTo>
                  <a:lnTo>
                    <a:pt x="225" y="51"/>
                  </a:lnTo>
                  <a:lnTo>
                    <a:pt x="224" y="52"/>
                  </a:lnTo>
                  <a:lnTo>
                    <a:pt x="224" y="54"/>
                  </a:lnTo>
                  <a:lnTo>
                    <a:pt x="220" y="57"/>
                  </a:lnTo>
                  <a:lnTo>
                    <a:pt x="219" y="57"/>
                  </a:lnTo>
                  <a:lnTo>
                    <a:pt x="216" y="55"/>
                  </a:lnTo>
                  <a:lnTo>
                    <a:pt x="217" y="42"/>
                  </a:lnTo>
                  <a:lnTo>
                    <a:pt x="213" y="39"/>
                  </a:lnTo>
                  <a:lnTo>
                    <a:pt x="207" y="30"/>
                  </a:lnTo>
                  <a:lnTo>
                    <a:pt x="204" y="30"/>
                  </a:lnTo>
                  <a:lnTo>
                    <a:pt x="202" y="31"/>
                  </a:lnTo>
                  <a:lnTo>
                    <a:pt x="204" y="39"/>
                  </a:lnTo>
                  <a:lnTo>
                    <a:pt x="206" y="42"/>
                  </a:lnTo>
                  <a:lnTo>
                    <a:pt x="205" y="46"/>
                  </a:lnTo>
                  <a:lnTo>
                    <a:pt x="206" y="47"/>
                  </a:lnTo>
                  <a:lnTo>
                    <a:pt x="205" y="49"/>
                  </a:lnTo>
                  <a:lnTo>
                    <a:pt x="204" y="54"/>
                  </a:lnTo>
                  <a:lnTo>
                    <a:pt x="202" y="53"/>
                  </a:lnTo>
                  <a:lnTo>
                    <a:pt x="200" y="53"/>
                  </a:lnTo>
                  <a:lnTo>
                    <a:pt x="199" y="52"/>
                  </a:lnTo>
                  <a:lnTo>
                    <a:pt x="197" y="52"/>
                  </a:lnTo>
                  <a:lnTo>
                    <a:pt x="194" y="50"/>
                  </a:lnTo>
                  <a:lnTo>
                    <a:pt x="194" y="52"/>
                  </a:lnTo>
                  <a:lnTo>
                    <a:pt x="193" y="54"/>
                  </a:lnTo>
                  <a:lnTo>
                    <a:pt x="192" y="55"/>
                  </a:lnTo>
                  <a:lnTo>
                    <a:pt x="180" y="43"/>
                  </a:lnTo>
                  <a:lnTo>
                    <a:pt x="179" y="43"/>
                  </a:lnTo>
                  <a:lnTo>
                    <a:pt x="173" y="38"/>
                  </a:lnTo>
                  <a:lnTo>
                    <a:pt x="166" y="40"/>
                  </a:lnTo>
                  <a:lnTo>
                    <a:pt x="163" y="43"/>
                  </a:lnTo>
                  <a:lnTo>
                    <a:pt x="161" y="48"/>
                  </a:lnTo>
                  <a:lnTo>
                    <a:pt x="152" y="49"/>
                  </a:lnTo>
                  <a:lnTo>
                    <a:pt x="143" y="58"/>
                  </a:lnTo>
                  <a:lnTo>
                    <a:pt x="143" y="76"/>
                  </a:lnTo>
                  <a:lnTo>
                    <a:pt x="149" y="80"/>
                  </a:lnTo>
                  <a:lnTo>
                    <a:pt x="152" y="80"/>
                  </a:lnTo>
                  <a:lnTo>
                    <a:pt x="154" y="76"/>
                  </a:lnTo>
                  <a:lnTo>
                    <a:pt x="158" y="75"/>
                  </a:lnTo>
                  <a:lnTo>
                    <a:pt x="160" y="79"/>
                  </a:lnTo>
                  <a:lnTo>
                    <a:pt x="161" y="80"/>
                  </a:lnTo>
                  <a:lnTo>
                    <a:pt x="161" y="82"/>
                  </a:lnTo>
                  <a:lnTo>
                    <a:pt x="163" y="82"/>
                  </a:lnTo>
                  <a:lnTo>
                    <a:pt x="164" y="86"/>
                  </a:lnTo>
                  <a:lnTo>
                    <a:pt x="166" y="88"/>
                  </a:lnTo>
                  <a:lnTo>
                    <a:pt x="184" y="87"/>
                  </a:lnTo>
                  <a:lnTo>
                    <a:pt x="187" y="90"/>
                  </a:lnTo>
                  <a:lnTo>
                    <a:pt x="189" y="94"/>
                  </a:lnTo>
                  <a:lnTo>
                    <a:pt x="193" y="97"/>
                  </a:lnTo>
                  <a:lnTo>
                    <a:pt x="195" y="104"/>
                  </a:lnTo>
                  <a:lnTo>
                    <a:pt x="195" y="106"/>
                  </a:lnTo>
                  <a:lnTo>
                    <a:pt x="196" y="107"/>
                  </a:lnTo>
                  <a:lnTo>
                    <a:pt x="189" y="116"/>
                  </a:lnTo>
                  <a:lnTo>
                    <a:pt x="179" y="117"/>
                  </a:lnTo>
                  <a:lnTo>
                    <a:pt x="177" y="118"/>
                  </a:lnTo>
                  <a:lnTo>
                    <a:pt x="164" y="119"/>
                  </a:lnTo>
                  <a:lnTo>
                    <a:pt x="163" y="120"/>
                  </a:lnTo>
                  <a:lnTo>
                    <a:pt x="158" y="120"/>
                  </a:lnTo>
                  <a:lnTo>
                    <a:pt x="156" y="122"/>
                  </a:lnTo>
                  <a:lnTo>
                    <a:pt x="147" y="124"/>
                  </a:lnTo>
                  <a:lnTo>
                    <a:pt x="140" y="117"/>
                  </a:lnTo>
                  <a:lnTo>
                    <a:pt x="137" y="116"/>
                  </a:lnTo>
                  <a:lnTo>
                    <a:pt x="128" y="117"/>
                  </a:lnTo>
                  <a:lnTo>
                    <a:pt x="122" y="124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32" name="Freeform 23"/>
            <p:cNvSpPr/>
            <p:nvPr/>
          </p:nvSpPr>
          <p:spPr bwMode="auto">
            <a:xfrm>
              <a:off x="4561612" y="4111736"/>
              <a:ext cx="614362" cy="619125"/>
            </a:xfrm>
            <a:custGeom>
              <a:avLst/>
              <a:gdLst>
                <a:gd name="T0" fmla="*/ 2147483647 w 336"/>
                <a:gd name="T1" fmla="*/ 2147483647 h 325"/>
                <a:gd name="T2" fmla="*/ 2147483647 w 336"/>
                <a:gd name="T3" fmla="*/ 2147483647 h 325"/>
                <a:gd name="T4" fmla="*/ 2147483647 w 336"/>
                <a:gd name="T5" fmla="*/ 2147483647 h 325"/>
                <a:gd name="T6" fmla="*/ 2147483647 w 336"/>
                <a:gd name="T7" fmla="*/ 2147483647 h 325"/>
                <a:gd name="T8" fmla="*/ 2147483647 w 336"/>
                <a:gd name="T9" fmla="*/ 2147483647 h 325"/>
                <a:gd name="T10" fmla="*/ 2147483647 w 336"/>
                <a:gd name="T11" fmla="*/ 2147483647 h 325"/>
                <a:gd name="T12" fmla="*/ 2147483647 w 336"/>
                <a:gd name="T13" fmla="*/ 2147483647 h 325"/>
                <a:gd name="T14" fmla="*/ 2147483647 w 336"/>
                <a:gd name="T15" fmla="*/ 2147483647 h 325"/>
                <a:gd name="T16" fmla="*/ 2147483647 w 336"/>
                <a:gd name="T17" fmla="*/ 2147483647 h 325"/>
                <a:gd name="T18" fmla="*/ 2147483647 w 336"/>
                <a:gd name="T19" fmla="*/ 2147483647 h 325"/>
                <a:gd name="T20" fmla="*/ 2147483647 w 336"/>
                <a:gd name="T21" fmla="*/ 2147483647 h 325"/>
                <a:gd name="T22" fmla="*/ 2147483647 w 336"/>
                <a:gd name="T23" fmla="*/ 2147483647 h 325"/>
                <a:gd name="T24" fmla="*/ 2147483647 w 336"/>
                <a:gd name="T25" fmla="*/ 2147483647 h 325"/>
                <a:gd name="T26" fmla="*/ 2147483647 w 336"/>
                <a:gd name="T27" fmla="*/ 2147483647 h 325"/>
                <a:gd name="T28" fmla="*/ 2147483647 w 336"/>
                <a:gd name="T29" fmla="*/ 2147483647 h 325"/>
                <a:gd name="T30" fmla="*/ 2147483647 w 336"/>
                <a:gd name="T31" fmla="*/ 2147483647 h 325"/>
                <a:gd name="T32" fmla="*/ 2147483647 w 336"/>
                <a:gd name="T33" fmla="*/ 2147483647 h 325"/>
                <a:gd name="T34" fmla="*/ 2147483647 w 336"/>
                <a:gd name="T35" fmla="*/ 2147483647 h 325"/>
                <a:gd name="T36" fmla="*/ 2147483647 w 336"/>
                <a:gd name="T37" fmla="*/ 2147483647 h 325"/>
                <a:gd name="T38" fmla="*/ 2147483647 w 336"/>
                <a:gd name="T39" fmla="*/ 2147483647 h 325"/>
                <a:gd name="T40" fmla="*/ 2147483647 w 336"/>
                <a:gd name="T41" fmla="*/ 2147483647 h 325"/>
                <a:gd name="T42" fmla="*/ 2147483647 w 336"/>
                <a:gd name="T43" fmla="*/ 2147483647 h 325"/>
                <a:gd name="T44" fmla="*/ 2147483647 w 336"/>
                <a:gd name="T45" fmla="*/ 2147483647 h 325"/>
                <a:gd name="T46" fmla="*/ 2147483647 w 336"/>
                <a:gd name="T47" fmla="*/ 2147483647 h 325"/>
                <a:gd name="T48" fmla="*/ 2147483647 w 336"/>
                <a:gd name="T49" fmla="*/ 2147483647 h 325"/>
                <a:gd name="T50" fmla="*/ 2147483647 w 336"/>
                <a:gd name="T51" fmla="*/ 2147483647 h 325"/>
                <a:gd name="T52" fmla="*/ 2147483647 w 336"/>
                <a:gd name="T53" fmla="*/ 2147483647 h 325"/>
                <a:gd name="T54" fmla="*/ 2147483647 w 336"/>
                <a:gd name="T55" fmla="*/ 2147483647 h 325"/>
                <a:gd name="T56" fmla="*/ 2147483647 w 336"/>
                <a:gd name="T57" fmla="*/ 2147483647 h 325"/>
                <a:gd name="T58" fmla="*/ 2147483647 w 336"/>
                <a:gd name="T59" fmla="*/ 2147483647 h 325"/>
                <a:gd name="T60" fmla="*/ 2147483647 w 336"/>
                <a:gd name="T61" fmla="*/ 2147483647 h 325"/>
                <a:gd name="T62" fmla="*/ 2147483647 w 336"/>
                <a:gd name="T63" fmla="*/ 2147483647 h 325"/>
                <a:gd name="T64" fmla="*/ 2147483647 w 336"/>
                <a:gd name="T65" fmla="*/ 2147483647 h 325"/>
                <a:gd name="T66" fmla="*/ 2147483647 w 336"/>
                <a:gd name="T67" fmla="*/ 2147483647 h 325"/>
                <a:gd name="T68" fmla="*/ 2147483647 w 336"/>
                <a:gd name="T69" fmla="*/ 2147483647 h 325"/>
                <a:gd name="T70" fmla="*/ 2147483647 w 336"/>
                <a:gd name="T71" fmla="*/ 2147483647 h 325"/>
                <a:gd name="T72" fmla="*/ 2147483647 w 336"/>
                <a:gd name="T73" fmla="*/ 2147483647 h 325"/>
                <a:gd name="T74" fmla="*/ 2147483647 w 336"/>
                <a:gd name="T75" fmla="*/ 2147483647 h 325"/>
                <a:gd name="T76" fmla="*/ 2147483647 w 336"/>
                <a:gd name="T77" fmla="*/ 2147483647 h 325"/>
                <a:gd name="T78" fmla="*/ 2147483647 w 336"/>
                <a:gd name="T79" fmla="*/ 2147483647 h 325"/>
                <a:gd name="T80" fmla="*/ 2147483647 w 336"/>
                <a:gd name="T81" fmla="*/ 2147483647 h 325"/>
                <a:gd name="T82" fmla="*/ 2147483647 w 336"/>
                <a:gd name="T83" fmla="*/ 2147483647 h 325"/>
                <a:gd name="T84" fmla="*/ 2147483647 w 336"/>
                <a:gd name="T85" fmla="*/ 2147483647 h 325"/>
                <a:gd name="T86" fmla="*/ 2147483647 w 336"/>
                <a:gd name="T87" fmla="*/ 2147483647 h 325"/>
                <a:gd name="T88" fmla="*/ 2147483647 w 336"/>
                <a:gd name="T89" fmla="*/ 2147483647 h 325"/>
                <a:gd name="T90" fmla="*/ 2147483647 w 336"/>
                <a:gd name="T91" fmla="*/ 2147483647 h 325"/>
                <a:gd name="T92" fmla="*/ 2147483647 w 336"/>
                <a:gd name="T93" fmla="*/ 2147483647 h 325"/>
                <a:gd name="T94" fmla="*/ 2147483647 w 336"/>
                <a:gd name="T95" fmla="*/ 2147483647 h 325"/>
                <a:gd name="T96" fmla="*/ 2147483647 w 336"/>
                <a:gd name="T97" fmla="*/ 2147483647 h 325"/>
                <a:gd name="T98" fmla="*/ 2147483647 w 336"/>
                <a:gd name="T99" fmla="*/ 2147483647 h 325"/>
                <a:gd name="T100" fmla="*/ 2147483647 w 336"/>
                <a:gd name="T101" fmla="*/ 2147483647 h 325"/>
                <a:gd name="T102" fmla="*/ 2147483647 w 336"/>
                <a:gd name="T103" fmla="*/ 2147483647 h 325"/>
                <a:gd name="T104" fmla="*/ 2147483647 w 336"/>
                <a:gd name="T105" fmla="*/ 2147483647 h 325"/>
                <a:gd name="T106" fmla="*/ 2147483647 w 336"/>
                <a:gd name="T107" fmla="*/ 2147483647 h 325"/>
                <a:gd name="T108" fmla="*/ 2147483647 w 336"/>
                <a:gd name="T109" fmla="*/ 2147483647 h 325"/>
                <a:gd name="T110" fmla="*/ 2147483647 w 336"/>
                <a:gd name="T111" fmla="*/ 2147483647 h 325"/>
                <a:gd name="T112" fmla="*/ 2147483647 w 336"/>
                <a:gd name="T113" fmla="*/ 2147483647 h 32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36"/>
                <a:gd name="T172" fmla="*/ 0 h 325"/>
                <a:gd name="T173" fmla="*/ 336 w 336"/>
                <a:gd name="T174" fmla="*/ 325 h 32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36" h="325">
                  <a:moveTo>
                    <a:pt x="74" y="296"/>
                  </a:moveTo>
                  <a:lnTo>
                    <a:pt x="74" y="290"/>
                  </a:lnTo>
                  <a:lnTo>
                    <a:pt x="73" y="289"/>
                  </a:lnTo>
                  <a:lnTo>
                    <a:pt x="72" y="280"/>
                  </a:lnTo>
                  <a:lnTo>
                    <a:pt x="71" y="280"/>
                  </a:lnTo>
                  <a:lnTo>
                    <a:pt x="71" y="274"/>
                  </a:lnTo>
                  <a:lnTo>
                    <a:pt x="68" y="271"/>
                  </a:lnTo>
                  <a:lnTo>
                    <a:pt x="68" y="268"/>
                  </a:lnTo>
                  <a:lnTo>
                    <a:pt x="65" y="266"/>
                  </a:lnTo>
                  <a:lnTo>
                    <a:pt x="58" y="268"/>
                  </a:lnTo>
                  <a:lnTo>
                    <a:pt x="51" y="263"/>
                  </a:lnTo>
                  <a:lnTo>
                    <a:pt x="49" y="263"/>
                  </a:lnTo>
                  <a:lnTo>
                    <a:pt x="44" y="267"/>
                  </a:lnTo>
                  <a:lnTo>
                    <a:pt x="40" y="266"/>
                  </a:lnTo>
                  <a:lnTo>
                    <a:pt x="38" y="264"/>
                  </a:lnTo>
                  <a:lnTo>
                    <a:pt x="35" y="265"/>
                  </a:lnTo>
                  <a:lnTo>
                    <a:pt x="33" y="263"/>
                  </a:lnTo>
                  <a:lnTo>
                    <a:pt x="32" y="242"/>
                  </a:lnTo>
                  <a:lnTo>
                    <a:pt x="28" y="238"/>
                  </a:lnTo>
                  <a:lnTo>
                    <a:pt x="26" y="238"/>
                  </a:lnTo>
                  <a:lnTo>
                    <a:pt x="18" y="239"/>
                  </a:lnTo>
                  <a:lnTo>
                    <a:pt x="14" y="238"/>
                  </a:lnTo>
                  <a:lnTo>
                    <a:pt x="11" y="234"/>
                  </a:lnTo>
                  <a:lnTo>
                    <a:pt x="11" y="230"/>
                  </a:lnTo>
                  <a:lnTo>
                    <a:pt x="10" y="227"/>
                  </a:lnTo>
                  <a:lnTo>
                    <a:pt x="0" y="220"/>
                  </a:lnTo>
                  <a:lnTo>
                    <a:pt x="1" y="217"/>
                  </a:lnTo>
                  <a:lnTo>
                    <a:pt x="10" y="207"/>
                  </a:lnTo>
                  <a:lnTo>
                    <a:pt x="13" y="209"/>
                  </a:lnTo>
                  <a:lnTo>
                    <a:pt x="15" y="209"/>
                  </a:lnTo>
                  <a:lnTo>
                    <a:pt x="21" y="199"/>
                  </a:lnTo>
                  <a:lnTo>
                    <a:pt x="33" y="192"/>
                  </a:lnTo>
                  <a:lnTo>
                    <a:pt x="33" y="178"/>
                  </a:lnTo>
                  <a:lnTo>
                    <a:pt x="24" y="174"/>
                  </a:lnTo>
                  <a:lnTo>
                    <a:pt x="22" y="173"/>
                  </a:lnTo>
                  <a:lnTo>
                    <a:pt x="25" y="168"/>
                  </a:lnTo>
                  <a:lnTo>
                    <a:pt x="25" y="163"/>
                  </a:lnTo>
                  <a:lnTo>
                    <a:pt x="30" y="158"/>
                  </a:lnTo>
                  <a:lnTo>
                    <a:pt x="30" y="155"/>
                  </a:lnTo>
                  <a:lnTo>
                    <a:pt x="35" y="150"/>
                  </a:lnTo>
                  <a:lnTo>
                    <a:pt x="36" y="152"/>
                  </a:lnTo>
                  <a:lnTo>
                    <a:pt x="46" y="152"/>
                  </a:lnTo>
                  <a:lnTo>
                    <a:pt x="47" y="151"/>
                  </a:lnTo>
                  <a:lnTo>
                    <a:pt x="56" y="156"/>
                  </a:lnTo>
                  <a:lnTo>
                    <a:pt x="60" y="160"/>
                  </a:lnTo>
                  <a:lnTo>
                    <a:pt x="60" y="161"/>
                  </a:lnTo>
                  <a:lnTo>
                    <a:pt x="64" y="166"/>
                  </a:lnTo>
                  <a:lnTo>
                    <a:pt x="74" y="166"/>
                  </a:lnTo>
                  <a:lnTo>
                    <a:pt x="76" y="162"/>
                  </a:lnTo>
                  <a:lnTo>
                    <a:pt x="78" y="161"/>
                  </a:lnTo>
                  <a:lnTo>
                    <a:pt x="81" y="157"/>
                  </a:lnTo>
                  <a:lnTo>
                    <a:pt x="87" y="157"/>
                  </a:lnTo>
                  <a:lnTo>
                    <a:pt x="90" y="161"/>
                  </a:lnTo>
                  <a:lnTo>
                    <a:pt x="92" y="163"/>
                  </a:lnTo>
                  <a:lnTo>
                    <a:pt x="95" y="169"/>
                  </a:lnTo>
                  <a:lnTo>
                    <a:pt x="97" y="169"/>
                  </a:lnTo>
                  <a:lnTo>
                    <a:pt x="97" y="174"/>
                  </a:lnTo>
                  <a:lnTo>
                    <a:pt x="100" y="178"/>
                  </a:lnTo>
                  <a:lnTo>
                    <a:pt x="114" y="177"/>
                  </a:lnTo>
                  <a:lnTo>
                    <a:pt x="115" y="176"/>
                  </a:lnTo>
                  <a:lnTo>
                    <a:pt x="121" y="175"/>
                  </a:lnTo>
                  <a:lnTo>
                    <a:pt x="121" y="177"/>
                  </a:lnTo>
                  <a:lnTo>
                    <a:pt x="126" y="176"/>
                  </a:lnTo>
                  <a:lnTo>
                    <a:pt x="131" y="171"/>
                  </a:lnTo>
                  <a:lnTo>
                    <a:pt x="130" y="170"/>
                  </a:lnTo>
                  <a:lnTo>
                    <a:pt x="137" y="164"/>
                  </a:lnTo>
                  <a:lnTo>
                    <a:pt x="137" y="162"/>
                  </a:lnTo>
                  <a:lnTo>
                    <a:pt x="146" y="140"/>
                  </a:lnTo>
                  <a:lnTo>
                    <a:pt x="149" y="137"/>
                  </a:lnTo>
                  <a:lnTo>
                    <a:pt x="149" y="135"/>
                  </a:lnTo>
                  <a:lnTo>
                    <a:pt x="153" y="130"/>
                  </a:lnTo>
                  <a:lnTo>
                    <a:pt x="152" y="127"/>
                  </a:lnTo>
                  <a:lnTo>
                    <a:pt x="151" y="126"/>
                  </a:lnTo>
                  <a:lnTo>
                    <a:pt x="151" y="122"/>
                  </a:lnTo>
                  <a:lnTo>
                    <a:pt x="150" y="121"/>
                  </a:lnTo>
                  <a:lnTo>
                    <a:pt x="156" y="112"/>
                  </a:lnTo>
                  <a:lnTo>
                    <a:pt x="165" y="111"/>
                  </a:lnTo>
                  <a:lnTo>
                    <a:pt x="170" y="114"/>
                  </a:lnTo>
                  <a:lnTo>
                    <a:pt x="180" y="114"/>
                  </a:lnTo>
                  <a:lnTo>
                    <a:pt x="183" y="108"/>
                  </a:lnTo>
                  <a:lnTo>
                    <a:pt x="182" y="106"/>
                  </a:lnTo>
                  <a:lnTo>
                    <a:pt x="184" y="105"/>
                  </a:lnTo>
                  <a:lnTo>
                    <a:pt x="183" y="100"/>
                  </a:lnTo>
                  <a:lnTo>
                    <a:pt x="190" y="94"/>
                  </a:lnTo>
                  <a:lnTo>
                    <a:pt x="190" y="91"/>
                  </a:lnTo>
                  <a:lnTo>
                    <a:pt x="189" y="90"/>
                  </a:lnTo>
                  <a:lnTo>
                    <a:pt x="195" y="79"/>
                  </a:lnTo>
                  <a:lnTo>
                    <a:pt x="199" y="67"/>
                  </a:lnTo>
                  <a:lnTo>
                    <a:pt x="203" y="61"/>
                  </a:lnTo>
                  <a:lnTo>
                    <a:pt x="205" y="56"/>
                  </a:lnTo>
                  <a:lnTo>
                    <a:pt x="214" y="47"/>
                  </a:lnTo>
                  <a:lnTo>
                    <a:pt x="218" y="46"/>
                  </a:lnTo>
                  <a:lnTo>
                    <a:pt x="220" y="43"/>
                  </a:lnTo>
                  <a:lnTo>
                    <a:pt x="221" y="44"/>
                  </a:lnTo>
                  <a:lnTo>
                    <a:pt x="223" y="42"/>
                  </a:lnTo>
                  <a:lnTo>
                    <a:pt x="222" y="35"/>
                  </a:lnTo>
                  <a:lnTo>
                    <a:pt x="206" y="23"/>
                  </a:lnTo>
                  <a:lnTo>
                    <a:pt x="207" y="18"/>
                  </a:lnTo>
                  <a:lnTo>
                    <a:pt x="217" y="12"/>
                  </a:lnTo>
                  <a:lnTo>
                    <a:pt x="217" y="9"/>
                  </a:lnTo>
                  <a:lnTo>
                    <a:pt x="210" y="4"/>
                  </a:lnTo>
                  <a:lnTo>
                    <a:pt x="211" y="2"/>
                  </a:lnTo>
                  <a:lnTo>
                    <a:pt x="216" y="2"/>
                  </a:lnTo>
                  <a:lnTo>
                    <a:pt x="217" y="1"/>
                  </a:lnTo>
                  <a:lnTo>
                    <a:pt x="220" y="0"/>
                  </a:lnTo>
                  <a:lnTo>
                    <a:pt x="220" y="1"/>
                  </a:lnTo>
                  <a:lnTo>
                    <a:pt x="225" y="4"/>
                  </a:lnTo>
                  <a:lnTo>
                    <a:pt x="228" y="4"/>
                  </a:lnTo>
                  <a:lnTo>
                    <a:pt x="233" y="9"/>
                  </a:lnTo>
                  <a:lnTo>
                    <a:pt x="234" y="9"/>
                  </a:lnTo>
                  <a:lnTo>
                    <a:pt x="244" y="17"/>
                  </a:lnTo>
                  <a:lnTo>
                    <a:pt x="246" y="16"/>
                  </a:lnTo>
                  <a:lnTo>
                    <a:pt x="253" y="20"/>
                  </a:lnTo>
                  <a:lnTo>
                    <a:pt x="257" y="20"/>
                  </a:lnTo>
                  <a:lnTo>
                    <a:pt x="261" y="22"/>
                  </a:lnTo>
                  <a:lnTo>
                    <a:pt x="266" y="28"/>
                  </a:lnTo>
                  <a:lnTo>
                    <a:pt x="266" y="29"/>
                  </a:lnTo>
                  <a:lnTo>
                    <a:pt x="270" y="33"/>
                  </a:lnTo>
                  <a:lnTo>
                    <a:pt x="270" y="34"/>
                  </a:lnTo>
                  <a:lnTo>
                    <a:pt x="274" y="37"/>
                  </a:lnTo>
                  <a:lnTo>
                    <a:pt x="296" y="36"/>
                  </a:lnTo>
                  <a:lnTo>
                    <a:pt x="300" y="34"/>
                  </a:lnTo>
                  <a:lnTo>
                    <a:pt x="303" y="34"/>
                  </a:lnTo>
                  <a:lnTo>
                    <a:pt x="305" y="36"/>
                  </a:lnTo>
                  <a:lnTo>
                    <a:pt x="305" y="48"/>
                  </a:lnTo>
                  <a:lnTo>
                    <a:pt x="309" y="49"/>
                  </a:lnTo>
                  <a:lnTo>
                    <a:pt x="312" y="47"/>
                  </a:lnTo>
                  <a:lnTo>
                    <a:pt x="315" y="50"/>
                  </a:lnTo>
                  <a:lnTo>
                    <a:pt x="319" y="50"/>
                  </a:lnTo>
                  <a:lnTo>
                    <a:pt x="320" y="51"/>
                  </a:lnTo>
                  <a:lnTo>
                    <a:pt x="320" y="54"/>
                  </a:lnTo>
                  <a:lnTo>
                    <a:pt x="325" y="55"/>
                  </a:lnTo>
                  <a:lnTo>
                    <a:pt x="329" y="59"/>
                  </a:lnTo>
                  <a:lnTo>
                    <a:pt x="332" y="58"/>
                  </a:lnTo>
                  <a:lnTo>
                    <a:pt x="334" y="60"/>
                  </a:lnTo>
                  <a:lnTo>
                    <a:pt x="336" y="74"/>
                  </a:lnTo>
                  <a:lnTo>
                    <a:pt x="335" y="75"/>
                  </a:lnTo>
                  <a:lnTo>
                    <a:pt x="335" y="79"/>
                  </a:lnTo>
                  <a:lnTo>
                    <a:pt x="333" y="83"/>
                  </a:lnTo>
                  <a:lnTo>
                    <a:pt x="333" y="85"/>
                  </a:lnTo>
                  <a:lnTo>
                    <a:pt x="332" y="86"/>
                  </a:lnTo>
                  <a:lnTo>
                    <a:pt x="332" y="88"/>
                  </a:lnTo>
                  <a:lnTo>
                    <a:pt x="335" y="92"/>
                  </a:lnTo>
                  <a:lnTo>
                    <a:pt x="334" y="99"/>
                  </a:lnTo>
                  <a:lnTo>
                    <a:pt x="329" y="104"/>
                  </a:lnTo>
                  <a:lnTo>
                    <a:pt x="327" y="104"/>
                  </a:lnTo>
                  <a:lnTo>
                    <a:pt x="323" y="100"/>
                  </a:lnTo>
                  <a:lnTo>
                    <a:pt x="315" y="100"/>
                  </a:lnTo>
                  <a:lnTo>
                    <a:pt x="310" y="105"/>
                  </a:lnTo>
                  <a:lnTo>
                    <a:pt x="308" y="105"/>
                  </a:lnTo>
                  <a:lnTo>
                    <a:pt x="299" y="113"/>
                  </a:lnTo>
                  <a:lnTo>
                    <a:pt x="299" y="115"/>
                  </a:lnTo>
                  <a:lnTo>
                    <a:pt x="291" y="123"/>
                  </a:lnTo>
                  <a:lnTo>
                    <a:pt x="289" y="123"/>
                  </a:lnTo>
                  <a:lnTo>
                    <a:pt x="283" y="130"/>
                  </a:lnTo>
                  <a:lnTo>
                    <a:pt x="283" y="132"/>
                  </a:lnTo>
                  <a:lnTo>
                    <a:pt x="282" y="128"/>
                  </a:lnTo>
                  <a:lnTo>
                    <a:pt x="280" y="125"/>
                  </a:lnTo>
                  <a:lnTo>
                    <a:pt x="277" y="124"/>
                  </a:lnTo>
                  <a:lnTo>
                    <a:pt x="273" y="130"/>
                  </a:lnTo>
                  <a:lnTo>
                    <a:pt x="269" y="130"/>
                  </a:lnTo>
                  <a:lnTo>
                    <a:pt x="268" y="131"/>
                  </a:lnTo>
                  <a:lnTo>
                    <a:pt x="266" y="131"/>
                  </a:lnTo>
                  <a:lnTo>
                    <a:pt x="265" y="129"/>
                  </a:lnTo>
                  <a:lnTo>
                    <a:pt x="264" y="128"/>
                  </a:lnTo>
                  <a:lnTo>
                    <a:pt x="264" y="125"/>
                  </a:lnTo>
                  <a:lnTo>
                    <a:pt x="262" y="123"/>
                  </a:lnTo>
                  <a:lnTo>
                    <a:pt x="254" y="124"/>
                  </a:lnTo>
                  <a:lnTo>
                    <a:pt x="252" y="125"/>
                  </a:lnTo>
                  <a:lnTo>
                    <a:pt x="252" y="127"/>
                  </a:lnTo>
                  <a:lnTo>
                    <a:pt x="248" y="132"/>
                  </a:lnTo>
                  <a:lnTo>
                    <a:pt x="248" y="133"/>
                  </a:lnTo>
                  <a:lnTo>
                    <a:pt x="245" y="135"/>
                  </a:lnTo>
                  <a:lnTo>
                    <a:pt x="239" y="133"/>
                  </a:lnTo>
                  <a:lnTo>
                    <a:pt x="236" y="130"/>
                  </a:lnTo>
                  <a:lnTo>
                    <a:pt x="235" y="131"/>
                  </a:lnTo>
                  <a:lnTo>
                    <a:pt x="233" y="129"/>
                  </a:lnTo>
                  <a:lnTo>
                    <a:pt x="228" y="135"/>
                  </a:lnTo>
                  <a:lnTo>
                    <a:pt x="221" y="138"/>
                  </a:lnTo>
                  <a:lnTo>
                    <a:pt x="216" y="139"/>
                  </a:lnTo>
                  <a:lnTo>
                    <a:pt x="215" y="143"/>
                  </a:lnTo>
                  <a:lnTo>
                    <a:pt x="218" y="149"/>
                  </a:lnTo>
                  <a:lnTo>
                    <a:pt x="228" y="158"/>
                  </a:lnTo>
                  <a:lnTo>
                    <a:pt x="227" y="161"/>
                  </a:lnTo>
                  <a:lnTo>
                    <a:pt x="227" y="168"/>
                  </a:lnTo>
                  <a:lnTo>
                    <a:pt x="225" y="171"/>
                  </a:lnTo>
                  <a:lnTo>
                    <a:pt x="226" y="176"/>
                  </a:lnTo>
                  <a:lnTo>
                    <a:pt x="225" y="178"/>
                  </a:lnTo>
                  <a:lnTo>
                    <a:pt x="225" y="182"/>
                  </a:lnTo>
                  <a:lnTo>
                    <a:pt x="222" y="186"/>
                  </a:lnTo>
                  <a:lnTo>
                    <a:pt x="218" y="187"/>
                  </a:lnTo>
                  <a:lnTo>
                    <a:pt x="216" y="191"/>
                  </a:lnTo>
                  <a:lnTo>
                    <a:pt x="224" y="203"/>
                  </a:lnTo>
                  <a:lnTo>
                    <a:pt x="225" y="203"/>
                  </a:lnTo>
                  <a:lnTo>
                    <a:pt x="228" y="198"/>
                  </a:lnTo>
                  <a:lnTo>
                    <a:pt x="228" y="194"/>
                  </a:lnTo>
                  <a:lnTo>
                    <a:pt x="232" y="190"/>
                  </a:lnTo>
                  <a:lnTo>
                    <a:pt x="234" y="190"/>
                  </a:lnTo>
                  <a:lnTo>
                    <a:pt x="237" y="193"/>
                  </a:lnTo>
                  <a:lnTo>
                    <a:pt x="237" y="199"/>
                  </a:lnTo>
                  <a:lnTo>
                    <a:pt x="239" y="200"/>
                  </a:lnTo>
                  <a:lnTo>
                    <a:pt x="238" y="202"/>
                  </a:lnTo>
                  <a:lnTo>
                    <a:pt x="241" y="203"/>
                  </a:lnTo>
                  <a:lnTo>
                    <a:pt x="243" y="203"/>
                  </a:lnTo>
                  <a:lnTo>
                    <a:pt x="245" y="205"/>
                  </a:lnTo>
                  <a:lnTo>
                    <a:pt x="246" y="204"/>
                  </a:lnTo>
                  <a:lnTo>
                    <a:pt x="251" y="212"/>
                  </a:lnTo>
                  <a:lnTo>
                    <a:pt x="252" y="217"/>
                  </a:lnTo>
                  <a:lnTo>
                    <a:pt x="253" y="218"/>
                  </a:lnTo>
                  <a:lnTo>
                    <a:pt x="253" y="223"/>
                  </a:lnTo>
                  <a:lnTo>
                    <a:pt x="255" y="223"/>
                  </a:lnTo>
                  <a:lnTo>
                    <a:pt x="256" y="229"/>
                  </a:lnTo>
                  <a:lnTo>
                    <a:pt x="258" y="231"/>
                  </a:lnTo>
                  <a:lnTo>
                    <a:pt x="260" y="231"/>
                  </a:lnTo>
                  <a:lnTo>
                    <a:pt x="266" y="225"/>
                  </a:lnTo>
                  <a:lnTo>
                    <a:pt x="268" y="227"/>
                  </a:lnTo>
                  <a:lnTo>
                    <a:pt x="269" y="239"/>
                  </a:lnTo>
                  <a:lnTo>
                    <a:pt x="275" y="245"/>
                  </a:lnTo>
                  <a:lnTo>
                    <a:pt x="282" y="244"/>
                  </a:lnTo>
                  <a:lnTo>
                    <a:pt x="285" y="250"/>
                  </a:lnTo>
                  <a:lnTo>
                    <a:pt x="285" y="255"/>
                  </a:lnTo>
                  <a:lnTo>
                    <a:pt x="281" y="264"/>
                  </a:lnTo>
                  <a:lnTo>
                    <a:pt x="281" y="271"/>
                  </a:lnTo>
                  <a:lnTo>
                    <a:pt x="287" y="276"/>
                  </a:lnTo>
                  <a:lnTo>
                    <a:pt x="279" y="284"/>
                  </a:lnTo>
                  <a:lnTo>
                    <a:pt x="280" y="288"/>
                  </a:lnTo>
                  <a:lnTo>
                    <a:pt x="281" y="289"/>
                  </a:lnTo>
                  <a:lnTo>
                    <a:pt x="285" y="288"/>
                  </a:lnTo>
                  <a:lnTo>
                    <a:pt x="288" y="290"/>
                  </a:lnTo>
                  <a:lnTo>
                    <a:pt x="286" y="293"/>
                  </a:lnTo>
                  <a:lnTo>
                    <a:pt x="287" y="294"/>
                  </a:lnTo>
                  <a:lnTo>
                    <a:pt x="285" y="296"/>
                  </a:lnTo>
                  <a:lnTo>
                    <a:pt x="286" y="297"/>
                  </a:lnTo>
                  <a:lnTo>
                    <a:pt x="284" y="301"/>
                  </a:lnTo>
                  <a:lnTo>
                    <a:pt x="275" y="302"/>
                  </a:lnTo>
                  <a:lnTo>
                    <a:pt x="275" y="305"/>
                  </a:lnTo>
                  <a:lnTo>
                    <a:pt x="271" y="314"/>
                  </a:lnTo>
                  <a:lnTo>
                    <a:pt x="272" y="316"/>
                  </a:lnTo>
                  <a:lnTo>
                    <a:pt x="269" y="322"/>
                  </a:lnTo>
                  <a:lnTo>
                    <a:pt x="266" y="325"/>
                  </a:lnTo>
                  <a:lnTo>
                    <a:pt x="262" y="324"/>
                  </a:lnTo>
                  <a:lnTo>
                    <a:pt x="262" y="318"/>
                  </a:lnTo>
                  <a:lnTo>
                    <a:pt x="260" y="317"/>
                  </a:lnTo>
                  <a:lnTo>
                    <a:pt x="253" y="317"/>
                  </a:lnTo>
                  <a:lnTo>
                    <a:pt x="250" y="320"/>
                  </a:lnTo>
                  <a:lnTo>
                    <a:pt x="248" y="319"/>
                  </a:lnTo>
                  <a:lnTo>
                    <a:pt x="248" y="317"/>
                  </a:lnTo>
                  <a:lnTo>
                    <a:pt x="250" y="315"/>
                  </a:lnTo>
                  <a:lnTo>
                    <a:pt x="249" y="301"/>
                  </a:lnTo>
                  <a:lnTo>
                    <a:pt x="247" y="300"/>
                  </a:lnTo>
                  <a:lnTo>
                    <a:pt x="247" y="297"/>
                  </a:lnTo>
                  <a:lnTo>
                    <a:pt x="243" y="295"/>
                  </a:lnTo>
                  <a:lnTo>
                    <a:pt x="240" y="298"/>
                  </a:lnTo>
                  <a:lnTo>
                    <a:pt x="241" y="301"/>
                  </a:lnTo>
                  <a:lnTo>
                    <a:pt x="240" y="302"/>
                  </a:lnTo>
                  <a:lnTo>
                    <a:pt x="240" y="306"/>
                  </a:lnTo>
                  <a:lnTo>
                    <a:pt x="238" y="309"/>
                  </a:lnTo>
                  <a:lnTo>
                    <a:pt x="237" y="308"/>
                  </a:lnTo>
                  <a:lnTo>
                    <a:pt x="237" y="305"/>
                  </a:lnTo>
                  <a:lnTo>
                    <a:pt x="235" y="302"/>
                  </a:lnTo>
                  <a:lnTo>
                    <a:pt x="239" y="295"/>
                  </a:lnTo>
                  <a:lnTo>
                    <a:pt x="239" y="291"/>
                  </a:lnTo>
                  <a:lnTo>
                    <a:pt x="235" y="286"/>
                  </a:lnTo>
                  <a:lnTo>
                    <a:pt x="226" y="287"/>
                  </a:lnTo>
                  <a:lnTo>
                    <a:pt x="221" y="284"/>
                  </a:lnTo>
                  <a:lnTo>
                    <a:pt x="221" y="280"/>
                  </a:lnTo>
                  <a:lnTo>
                    <a:pt x="219" y="279"/>
                  </a:lnTo>
                  <a:lnTo>
                    <a:pt x="219" y="270"/>
                  </a:lnTo>
                  <a:lnTo>
                    <a:pt x="217" y="268"/>
                  </a:lnTo>
                  <a:lnTo>
                    <a:pt x="216" y="263"/>
                  </a:lnTo>
                  <a:lnTo>
                    <a:pt x="217" y="262"/>
                  </a:lnTo>
                  <a:lnTo>
                    <a:pt x="215" y="260"/>
                  </a:lnTo>
                  <a:lnTo>
                    <a:pt x="215" y="256"/>
                  </a:lnTo>
                  <a:lnTo>
                    <a:pt x="213" y="253"/>
                  </a:lnTo>
                  <a:lnTo>
                    <a:pt x="211" y="254"/>
                  </a:lnTo>
                  <a:lnTo>
                    <a:pt x="208" y="257"/>
                  </a:lnTo>
                  <a:lnTo>
                    <a:pt x="204" y="257"/>
                  </a:lnTo>
                  <a:lnTo>
                    <a:pt x="203" y="256"/>
                  </a:lnTo>
                  <a:lnTo>
                    <a:pt x="191" y="256"/>
                  </a:lnTo>
                  <a:lnTo>
                    <a:pt x="190" y="258"/>
                  </a:lnTo>
                  <a:lnTo>
                    <a:pt x="187" y="258"/>
                  </a:lnTo>
                  <a:lnTo>
                    <a:pt x="186" y="259"/>
                  </a:lnTo>
                  <a:lnTo>
                    <a:pt x="184" y="260"/>
                  </a:lnTo>
                  <a:lnTo>
                    <a:pt x="183" y="262"/>
                  </a:lnTo>
                  <a:lnTo>
                    <a:pt x="181" y="262"/>
                  </a:lnTo>
                  <a:lnTo>
                    <a:pt x="179" y="256"/>
                  </a:lnTo>
                  <a:lnTo>
                    <a:pt x="177" y="255"/>
                  </a:lnTo>
                  <a:lnTo>
                    <a:pt x="177" y="253"/>
                  </a:lnTo>
                  <a:lnTo>
                    <a:pt x="175" y="253"/>
                  </a:lnTo>
                  <a:lnTo>
                    <a:pt x="175" y="249"/>
                  </a:lnTo>
                  <a:lnTo>
                    <a:pt x="172" y="247"/>
                  </a:lnTo>
                  <a:lnTo>
                    <a:pt x="163" y="249"/>
                  </a:lnTo>
                  <a:lnTo>
                    <a:pt x="159" y="246"/>
                  </a:lnTo>
                  <a:lnTo>
                    <a:pt x="153" y="246"/>
                  </a:lnTo>
                  <a:lnTo>
                    <a:pt x="152" y="248"/>
                  </a:lnTo>
                  <a:lnTo>
                    <a:pt x="150" y="248"/>
                  </a:lnTo>
                  <a:lnTo>
                    <a:pt x="147" y="251"/>
                  </a:lnTo>
                  <a:lnTo>
                    <a:pt x="148" y="263"/>
                  </a:lnTo>
                  <a:lnTo>
                    <a:pt x="150" y="264"/>
                  </a:lnTo>
                  <a:lnTo>
                    <a:pt x="151" y="267"/>
                  </a:lnTo>
                  <a:lnTo>
                    <a:pt x="145" y="274"/>
                  </a:lnTo>
                  <a:lnTo>
                    <a:pt x="140" y="277"/>
                  </a:lnTo>
                  <a:lnTo>
                    <a:pt x="133" y="271"/>
                  </a:lnTo>
                  <a:lnTo>
                    <a:pt x="126" y="271"/>
                  </a:lnTo>
                  <a:lnTo>
                    <a:pt x="126" y="272"/>
                  </a:lnTo>
                  <a:lnTo>
                    <a:pt x="124" y="271"/>
                  </a:lnTo>
                  <a:lnTo>
                    <a:pt x="121" y="271"/>
                  </a:lnTo>
                  <a:lnTo>
                    <a:pt x="118" y="273"/>
                  </a:lnTo>
                  <a:lnTo>
                    <a:pt x="119" y="276"/>
                  </a:lnTo>
                  <a:lnTo>
                    <a:pt x="116" y="281"/>
                  </a:lnTo>
                  <a:lnTo>
                    <a:pt x="113" y="278"/>
                  </a:lnTo>
                  <a:lnTo>
                    <a:pt x="113" y="276"/>
                  </a:lnTo>
                  <a:lnTo>
                    <a:pt x="110" y="273"/>
                  </a:lnTo>
                  <a:lnTo>
                    <a:pt x="106" y="275"/>
                  </a:lnTo>
                  <a:lnTo>
                    <a:pt x="107" y="276"/>
                  </a:lnTo>
                  <a:lnTo>
                    <a:pt x="105" y="277"/>
                  </a:lnTo>
                  <a:lnTo>
                    <a:pt x="106" y="281"/>
                  </a:lnTo>
                  <a:lnTo>
                    <a:pt x="110" y="288"/>
                  </a:lnTo>
                  <a:lnTo>
                    <a:pt x="107" y="291"/>
                  </a:lnTo>
                  <a:lnTo>
                    <a:pt x="105" y="291"/>
                  </a:lnTo>
                  <a:lnTo>
                    <a:pt x="105" y="297"/>
                  </a:lnTo>
                  <a:lnTo>
                    <a:pt x="104" y="298"/>
                  </a:lnTo>
                  <a:lnTo>
                    <a:pt x="104" y="300"/>
                  </a:lnTo>
                  <a:lnTo>
                    <a:pt x="100" y="303"/>
                  </a:lnTo>
                  <a:lnTo>
                    <a:pt x="99" y="303"/>
                  </a:lnTo>
                  <a:lnTo>
                    <a:pt x="96" y="301"/>
                  </a:lnTo>
                  <a:lnTo>
                    <a:pt x="97" y="288"/>
                  </a:lnTo>
                  <a:lnTo>
                    <a:pt x="93" y="285"/>
                  </a:lnTo>
                  <a:lnTo>
                    <a:pt x="87" y="276"/>
                  </a:lnTo>
                  <a:lnTo>
                    <a:pt x="84" y="276"/>
                  </a:lnTo>
                  <a:lnTo>
                    <a:pt x="82" y="277"/>
                  </a:lnTo>
                  <a:lnTo>
                    <a:pt x="84" y="285"/>
                  </a:lnTo>
                  <a:lnTo>
                    <a:pt x="86" y="288"/>
                  </a:lnTo>
                  <a:lnTo>
                    <a:pt x="85" y="292"/>
                  </a:lnTo>
                  <a:lnTo>
                    <a:pt x="86" y="293"/>
                  </a:lnTo>
                  <a:lnTo>
                    <a:pt x="85" y="295"/>
                  </a:lnTo>
                  <a:lnTo>
                    <a:pt x="84" y="300"/>
                  </a:lnTo>
                  <a:lnTo>
                    <a:pt x="82" y="299"/>
                  </a:lnTo>
                  <a:lnTo>
                    <a:pt x="80" y="299"/>
                  </a:lnTo>
                  <a:lnTo>
                    <a:pt x="79" y="298"/>
                  </a:lnTo>
                  <a:lnTo>
                    <a:pt x="77" y="298"/>
                  </a:lnTo>
                  <a:lnTo>
                    <a:pt x="74" y="296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33" name="Freeform 24"/>
            <p:cNvSpPr/>
            <p:nvPr/>
          </p:nvSpPr>
          <p:spPr bwMode="auto">
            <a:xfrm>
              <a:off x="4577487" y="2957624"/>
              <a:ext cx="692150" cy="1223962"/>
            </a:xfrm>
            <a:custGeom>
              <a:avLst/>
              <a:gdLst>
                <a:gd name="T0" fmla="*/ 2147483647 w 378"/>
                <a:gd name="T1" fmla="*/ 2147483647 h 642"/>
                <a:gd name="T2" fmla="*/ 2147483647 w 378"/>
                <a:gd name="T3" fmla="*/ 2147483647 h 642"/>
                <a:gd name="T4" fmla="*/ 2147483647 w 378"/>
                <a:gd name="T5" fmla="*/ 2147483647 h 642"/>
                <a:gd name="T6" fmla="*/ 2147483647 w 378"/>
                <a:gd name="T7" fmla="*/ 2147483647 h 642"/>
                <a:gd name="T8" fmla="*/ 2147483647 w 378"/>
                <a:gd name="T9" fmla="*/ 2147483647 h 642"/>
                <a:gd name="T10" fmla="*/ 2147483647 w 378"/>
                <a:gd name="T11" fmla="*/ 2147483647 h 642"/>
                <a:gd name="T12" fmla="*/ 2147483647 w 378"/>
                <a:gd name="T13" fmla="*/ 2147483647 h 642"/>
                <a:gd name="T14" fmla="*/ 2147483647 w 378"/>
                <a:gd name="T15" fmla="*/ 2147483647 h 642"/>
                <a:gd name="T16" fmla="*/ 2147483647 w 378"/>
                <a:gd name="T17" fmla="*/ 2147483647 h 642"/>
                <a:gd name="T18" fmla="*/ 2147483647 w 378"/>
                <a:gd name="T19" fmla="*/ 2147483647 h 642"/>
                <a:gd name="T20" fmla="*/ 2147483647 w 378"/>
                <a:gd name="T21" fmla="*/ 2147483647 h 642"/>
                <a:gd name="T22" fmla="*/ 2147483647 w 378"/>
                <a:gd name="T23" fmla="*/ 2147483647 h 642"/>
                <a:gd name="T24" fmla="*/ 2147483647 w 378"/>
                <a:gd name="T25" fmla="*/ 2147483647 h 642"/>
                <a:gd name="T26" fmla="*/ 2147483647 w 378"/>
                <a:gd name="T27" fmla="*/ 2147483647 h 642"/>
                <a:gd name="T28" fmla="*/ 2147483647 w 378"/>
                <a:gd name="T29" fmla="*/ 2147483647 h 642"/>
                <a:gd name="T30" fmla="*/ 2147483647 w 378"/>
                <a:gd name="T31" fmla="*/ 2147483647 h 642"/>
                <a:gd name="T32" fmla="*/ 2147483647 w 378"/>
                <a:gd name="T33" fmla="*/ 2147483647 h 642"/>
                <a:gd name="T34" fmla="*/ 2147483647 w 378"/>
                <a:gd name="T35" fmla="*/ 2147483647 h 642"/>
                <a:gd name="T36" fmla="*/ 2147483647 w 378"/>
                <a:gd name="T37" fmla="*/ 2147483647 h 642"/>
                <a:gd name="T38" fmla="*/ 2147483647 w 378"/>
                <a:gd name="T39" fmla="*/ 2147483647 h 642"/>
                <a:gd name="T40" fmla="*/ 2147483647 w 378"/>
                <a:gd name="T41" fmla="*/ 2147483647 h 642"/>
                <a:gd name="T42" fmla="*/ 2147483647 w 378"/>
                <a:gd name="T43" fmla="*/ 2147483647 h 642"/>
                <a:gd name="T44" fmla="*/ 2147483647 w 378"/>
                <a:gd name="T45" fmla="*/ 2147483647 h 642"/>
                <a:gd name="T46" fmla="*/ 2147483647 w 378"/>
                <a:gd name="T47" fmla="*/ 2147483647 h 642"/>
                <a:gd name="T48" fmla="*/ 2147483647 w 378"/>
                <a:gd name="T49" fmla="*/ 2147483647 h 642"/>
                <a:gd name="T50" fmla="*/ 2147483647 w 378"/>
                <a:gd name="T51" fmla="*/ 2147483647 h 642"/>
                <a:gd name="T52" fmla="*/ 2147483647 w 378"/>
                <a:gd name="T53" fmla="*/ 2147483647 h 642"/>
                <a:gd name="T54" fmla="*/ 2147483647 w 378"/>
                <a:gd name="T55" fmla="*/ 2147483647 h 642"/>
                <a:gd name="T56" fmla="*/ 2147483647 w 378"/>
                <a:gd name="T57" fmla="*/ 2147483647 h 642"/>
                <a:gd name="T58" fmla="*/ 2147483647 w 378"/>
                <a:gd name="T59" fmla="*/ 2147483647 h 642"/>
                <a:gd name="T60" fmla="*/ 2147483647 w 378"/>
                <a:gd name="T61" fmla="*/ 2147483647 h 642"/>
                <a:gd name="T62" fmla="*/ 2147483647 w 378"/>
                <a:gd name="T63" fmla="*/ 2147483647 h 642"/>
                <a:gd name="T64" fmla="*/ 2147483647 w 378"/>
                <a:gd name="T65" fmla="*/ 2147483647 h 642"/>
                <a:gd name="T66" fmla="*/ 2147483647 w 378"/>
                <a:gd name="T67" fmla="*/ 2147483647 h 642"/>
                <a:gd name="T68" fmla="*/ 2147483647 w 378"/>
                <a:gd name="T69" fmla="*/ 2147483647 h 642"/>
                <a:gd name="T70" fmla="*/ 2147483647 w 378"/>
                <a:gd name="T71" fmla="*/ 2147483647 h 642"/>
                <a:gd name="T72" fmla="*/ 2147483647 w 378"/>
                <a:gd name="T73" fmla="*/ 2147483647 h 642"/>
                <a:gd name="T74" fmla="*/ 2147483647 w 378"/>
                <a:gd name="T75" fmla="*/ 2147483647 h 642"/>
                <a:gd name="T76" fmla="*/ 2147483647 w 378"/>
                <a:gd name="T77" fmla="*/ 2147483647 h 642"/>
                <a:gd name="T78" fmla="*/ 2147483647 w 378"/>
                <a:gd name="T79" fmla="*/ 2147483647 h 642"/>
                <a:gd name="T80" fmla="*/ 2147483647 w 378"/>
                <a:gd name="T81" fmla="*/ 2147483647 h 642"/>
                <a:gd name="T82" fmla="*/ 2147483647 w 378"/>
                <a:gd name="T83" fmla="*/ 2147483647 h 642"/>
                <a:gd name="T84" fmla="*/ 2147483647 w 378"/>
                <a:gd name="T85" fmla="*/ 2147483647 h 642"/>
                <a:gd name="T86" fmla="*/ 2147483647 w 378"/>
                <a:gd name="T87" fmla="*/ 2147483647 h 642"/>
                <a:gd name="T88" fmla="*/ 2147483647 w 378"/>
                <a:gd name="T89" fmla="*/ 2147483647 h 642"/>
                <a:gd name="T90" fmla="*/ 2147483647 w 378"/>
                <a:gd name="T91" fmla="*/ 2147483647 h 642"/>
                <a:gd name="T92" fmla="*/ 2147483647 w 378"/>
                <a:gd name="T93" fmla="*/ 2147483647 h 642"/>
                <a:gd name="T94" fmla="*/ 2147483647 w 378"/>
                <a:gd name="T95" fmla="*/ 2147483647 h 642"/>
                <a:gd name="T96" fmla="*/ 2147483647 w 378"/>
                <a:gd name="T97" fmla="*/ 2147483647 h 642"/>
                <a:gd name="T98" fmla="*/ 2147483647 w 378"/>
                <a:gd name="T99" fmla="*/ 2147483647 h 642"/>
                <a:gd name="T100" fmla="*/ 2147483647 w 378"/>
                <a:gd name="T101" fmla="*/ 2147483647 h 642"/>
                <a:gd name="T102" fmla="*/ 2147483647 w 378"/>
                <a:gd name="T103" fmla="*/ 2147483647 h 642"/>
                <a:gd name="T104" fmla="*/ 2147483647 w 378"/>
                <a:gd name="T105" fmla="*/ 2147483647 h 642"/>
                <a:gd name="T106" fmla="*/ 2147483647 w 378"/>
                <a:gd name="T107" fmla="*/ 2147483647 h 642"/>
                <a:gd name="T108" fmla="*/ 2147483647 w 378"/>
                <a:gd name="T109" fmla="*/ 2147483647 h 642"/>
                <a:gd name="T110" fmla="*/ 2147483647 w 378"/>
                <a:gd name="T111" fmla="*/ 2147483647 h 64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8"/>
                <a:gd name="T169" fmla="*/ 0 h 642"/>
                <a:gd name="T170" fmla="*/ 378 w 378"/>
                <a:gd name="T171" fmla="*/ 642 h 64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8" h="642">
                  <a:moveTo>
                    <a:pt x="286" y="641"/>
                  </a:moveTo>
                  <a:lnTo>
                    <a:pt x="287" y="625"/>
                  </a:lnTo>
                  <a:lnTo>
                    <a:pt x="286" y="621"/>
                  </a:lnTo>
                  <a:lnTo>
                    <a:pt x="284" y="620"/>
                  </a:lnTo>
                  <a:lnTo>
                    <a:pt x="284" y="612"/>
                  </a:lnTo>
                  <a:lnTo>
                    <a:pt x="285" y="611"/>
                  </a:lnTo>
                  <a:lnTo>
                    <a:pt x="285" y="598"/>
                  </a:lnTo>
                  <a:lnTo>
                    <a:pt x="283" y="596"/>
                  </a:lnTo>
                  <a:lnTo>
                    <a:pt x="281" y="596"/>
                  </a:lnTo>
                  <a:lnTo>
                    <a:pt x="279" y="594"/>
                  </a:lnTo>
                  <a:lnTo>
                    <a:pt x="279" y="592"/>
                  </a:lnTo>
                  <a:lnTo>
                    <a:pt x="278" y="591"/>
                  </a:lnTo>
                  <a:lnTo>
                    <a:pt x="277" y="581"/>
                  </a:lnTo>
                  <a:lnTo>
                    <a:pt x="281" y="577"/>
                  </a:lnTo>
                  <a:lnTo>
                    <a:pt x="281" y="573"/>
                  </a:lnTo>
                  <a:lnTo>
                    <a:pt x="286" y="566"/>
                  </a:lnTo>
                  <a:lnTo>
                    <a:pt x="292" y="566"/>
                  </a:lnTo>
                  <a:lnTo>
                    <a:pt x="294" y="568"/>
                  </a:lnTo>
                  <a:lnTo>
                    <a:pt x="300" y="567"/>
                  </a:lnTo>
                  <a:lnTo>
                    <a:pt x="304" y="566"/>
                  </a:lnTo>
                  <a:lnTo>
                    <a:pt x="305" y="567"/>
                  </a:lnTo>
                  <a:lnTo>
                    <a:pt x="308" y="567"/>
                  </a:lnTo>
                  <a:lnTo>
                    <a:pt x="311" y="570"/>
                  </a:lnTo>
                  <a:lnTo>
                    <a:pt x="315" y="568"/>
                  </a:lnTo>
                  <a:lnTo>
                    <a:pt x="316" y="565"/>
                  </a:lnTo>
                  <a:lnTo>
                    <a:pt x="318" y="563"/>
                  </a:lnTo>
                  <a:lnTo>
                    <a:pt x="321" y="565"/>
                  </a:lnTo>
                  <a:lnTo>
                    <a:pt x="324" y="564"/>
                  </a:lnTo>
                  <a:lnTo>
                    <a:pt x="324" y="558"/>
                  </a:lnTo>
                  <a:lnTo>
                    <a:pt x="322" y="558"/>
                  </a:lnTo>
                  <a:lnTo>
                    <a:pt x="322" y="550"/>
                  </a:lnTo>
                  <a:lnTo>
                    <a:pt x="321" y="550"/>
                  </a:lnTo>
                  <a:lnTo>
                    <a:pt x="321" y="546"/>
                  </a:lnTo>
                  <a:lnTo>
                    <a:pt x="314" y="541"/>
                  </a:lnTo>
                  <a:lnTo>
                    <a:pt x="311" y="541"/>
                  </a:lnTo>
                  <a:lnTo>
                    <a:pt x="311" y="540"/>
                  </a:lnTo>
                  <a:lnTo>
                    <a:pt x="305" y="540"/>
                  </a:lnTo>
                  <a:lnTo>
                    <a:pt x="304" y="539"/>
                  </a:lnTo>
                  <a:lnTo>
                    <a:pt x="295" y="539"/>
                  </a:lnTo>
                  <a:lnTo>
                    <a:pt x="294" y="537"/>
                  </a:lnTo>
                  <a:lnTo>
                    <a:pt x="296" y="536"/>
                  </a:lnTo>
                  <a:lnTo>
                    <a:pt x="295" y="526"/>
                  </a:lnTo>
                  <a:lnTo>
                    <a:pt x="291" y="523"/>
                  </a:lnTo>
                  <a:lnTo>
                    <a:pt x="289" y="523"/>
                  </a:lnTo>
                  <a:lnTo>
                    <a:pt x="288" y="522"/>
                  </a:lnTo>
                  <a:lnTo>
                    <a:pt x="278" y="523"/>
                  </a:lnTo>
                  <a:lnTo>
                    <a:pt x="275" y="521"/>
                  </a:lnTo>
                  <a:lnTo>
                    <a:pt x="274" y="521"/>
                  </a:lnTo>
                  <a:lnTo>
                    <a:pt x="273" y="519"/>
                  </a:lnTo>
                  <a:lnTo>
                    <a:pt x="277" y="514"/>
                  </a:lnTo>
                  <a:lnTo>
                    <a:pt x="281" y="515"/>
                  </a:lnTo>
                  <a:lnTo>
                    <a:pt x="282" y="513"/>
                  </a:lnTo>
                  <a:lnTo>
                    <a:pt x="291" y="513"/>
                  </a:lnTo>
                  <a:lnTo>
                    <a:pt x="292" y="514"/>
                  </a:lnTo>
                  <a:lnTo>
                    <a:pt x="295" y="514"/>
                  </a:lnTo>
                  <a:lnTo>
                    <a:pt x="297" y="513"/>
                  </a:lnTo>
                  <a:lnTo>
                    <a:pt x="299" y="513"/>
                  </a:lnTo>
                  <a:lnTo>
                    <a:pt x="301" y="514"/>
                  </a:lnTo>
                  <a:lnTo>
                    <a:pt x="303" y="514"/>
                  </a:lnTo>
                  <a:lnTo>
                    <a:pt x="304" y="515"/>
                  </a:lnTo>
                  <a:lnTo>
                    <a:pt x="308" y="515"/>
                  </a:lnTo>
                  <a:lnTo>
                    <a:pt x="309" y="516"/>
                  </a:lnTo>
                  <a:lnTo>
                    <a:pt x="321" y="516"/>
                  </a:lnTo>
                  <a:lnTo>
                    <a:pt x="323" y="518"/>
                  </a:lnTo>
                  <a:lnTo>
                    <a:pt x="341" y="516"/>
                  </a:lnTo>
                  <a:lnTo>
                    <a:pt x="345" y="511"/>
                  </a:lnTo>
                  <a:lnTo>
                    <a:pt x="346" y="511"/>
                  </a:lnTo>
                  <a:lnTo>
                    <a:pt x="348" y="516"/>
                  </a:lnTo>
                  <a:lnTo>
                    <a:pt x="347" y="517"/>
                  </a:lnTo>
                  <a:lnTo>
                    <a:pt x="349" y="519"/>
                  </a:lnTo>
                  <a:lnTo>
                    <a:pt x="353" y="519"/>
                  </a:lnTo>
                  <a:lnTo>
                    <a:pt x="356" y="521"/>
                  </a:lnTo>
                  <a:lnTo>
                    <a:pt x="357" y="521"/>
                  </a:lnTo>
                  <a:lnTo>
                    <a:pt x="360" y="518"/>
                  </a:lnTo>
                  <a:lnTo>
                    <a:pt x="363" y="518"/>
                  </a:lnTo>
                  <a:lnTo>
                    <a:pt x="366" y="513"/>
                  </a:lnTo>
                  <a:lnTo>
                    <a:pt x="370" y="512"/>
                  </a:lnTo>
                  <a:lnTo>
                    <a:pt x="374" y="509"/>
                  </a:lnTo>
                  <a:lnTo>
                    <a:pt x="376" y="508"/>
                  </a:lnTo>
                  <a:lnTo>
                    <a:pt x="376" y="501"/>
                  </a:lnTo>
                  <a:lnTo>
                    <a:pt x="377" y="500"/>
                  </a:lnTo>
                  <a:lnTo>
                    <a:pt x="376" y="489"/>
                  </a:lnTo>
                  <a:lnTo>
                    <a:pt x="378" y="487"/>
                  </a:lnTo>
                  <a:lnTo>
                    <a:pt x="376" y="486"/>
                  </a:lnTo>
                  <a:lnTo>
                    <a:pt x="376" y="483"/>
                  </a:lnTo>
                  <a:lnTo>
                    <a:pt x="362" y="472"/>
                  </a:lnTo>
                  <a:lnTo>
                    <a:pt x="359" y="465"/>
                  </a:lnTo>
                  <a:lnTo>
                    <a:pt x="357" y="463"/>
                  </a:lnTo>
                  <a:lnTo>
                    <a:pt x="349" y="460"/>
                  </a:lnTo>
                  <a:lnTo>
                    <a:pt x="352" y="456"/>
                  </a:lnTo>
                  <a:lnTo>
                    <a:pt x="352" y="454"/>
                  </a:lnTo>
                  <a:lnTo>
                    <a:pt x="350" y="453"/>
                  </a:lnTo>
                  <a:lnTo>
                    <a:pt x="348" y="444"/>
                  </a:lnTo>
                  <a:lnTo>
                    <a:pt x="347" y="443"/>
                  </a:lnTo>
                  <a:lnTo>
                    <a:pt x="347" y="438"/>
                  </a:lnTo>
                  <a:lnTo>
                    <a:pt x="345" y="436"/>
                  </a:lnTo>
                  <a:lnTo>
                    <a:pt x="343" y="436"/>
                  </a:lnTo>
                  <a:lnTo>
                    <a:pt x="340" y="433"/>
                  </a:lnTo>
                  <a:lnTo>
                    <a:pt x="336" y="432"/>
                  </a:lnTo>
                  <a:lnTo>
                    <a:pt x="338" y="427"/>
                  </a:lnTo>
                  <a:lnTo>
                    <a:pt x="339" y="421"/>
                  </a:lnTo>
                  <a:lnTo>
                    <a:pt x="329" y="417"/>
                  </a:lnTo>
                  <a:lnTo>
                    <a:pt x="329" y="415"/>
                  </a:lnTo>
                  <a:lnTo>
                    <a:pt x="328" y="414"/>
                  </a:lnTo>
                  <a:lnTo>
                    <a:pt x="326" y="409"/>
                  </a:lnTo>
                  <a:lnTo>
                    <a:pt x="321" y="406"/>
                  </a:lnTo>
                  <a:lnTo>
                    <a:pt x="318" y="402"/>
                  </a:lnTo>
                  <a:lnTo>
                    <a:pt x="316" y="373"/>
                  </a:lnTo>
                  <a:lnTo>
                    <a:pt x="319" y="370"/>
                  </a:lnTo>
                  <a:lnTo>
                    <a:pt x="319" y="367"/>
                  </a:lnTo>
                  <a:lnTo>
                    <a:pt x="321" y="363"/>
                  </a:lnTo>
                  <a:lnTo>
                    <a:pt x="321" y="360"/>
                  </a:lnTo>
                  <a:lnTo>
                    <a:pt x="323" y="356"/>
                  </a:lnTo>
                  <a:lnTo>
                    <a:pt x="323" y="352"/>
                  </a:lnTo>
                  <a:lnTo>
                    <a:pt x="326" y="348"/>
                  </a:lnTo>
                  <a:lnTo>
                    <a:pt x="327" y="342"/>
                  </a:lnTo>
                  <a:lnTo>
                    <a:pt x="328" y="341"/>
                  </a:lnTo>
                  <a:lnTo>
                    <a:pt x="329" y="336"/>
                  </a:lnTo>
                  <a:lnTo>
                    <a:pt x="331" y="336"/>
                  </a:lnTo>
                  <a:lnTo>
                    <a:pt x="330" y="332"/>
                  </a:lnTo>
                  <a:lnTo>
                    <a:pt x="335" y="325"/>
                  </a:lnTo>
                  <a:lnTo>
                    <a:pt x="331" y="306"/>
                  </a:lnTo>
                  <a:lnTo>
                    <a:pt x="330" y="302"/>
                  </a:lnTo>
                  <a:lnTo>
                    <a:pt x="327" y="297"/>
                  </a:lnTo>
                  <a:lnTo>
                    <a:pt x="325" y="287"/>
                  </a:lnTo>
                  <a:lnTo>
                    <a:pt x="324" y="286"/>
                  </a:lnTo>
                  <a:lnTo>
                    <a:pt x="323" y="244"/>
                  </a:lnTo>
                  <a:lnTo>
                    <a:pt x="319" y="239"/>
                  </a:lnTo>
                  <a:lnTo>
                    <a:pt x="317" y="210"/>
                  </a:lnTo>
                  <a:lnTo>
                    <a:pt x="322" y="203"/>
                  </a:lnTo>
                  <a:lnTo>
                    <a:pt x="322" y="201"/>
                  </a:lnTo>
                  <a:lnTo>
                    <a:pt x="326" y="197"/>
                  </a:lnTo>
                  <a:lnTo>
                    <a:pt x="329" y="190"/>
                  </a:lnTo>
                  <a:lnTo>
                    <a:pt x="331" y="189"/>
                  </a:lnTo>
                  <a:lnTo>
                    <a:pt x="329" y="175"/>
                  </a:lnTo>
                  <a:lnTo>
                    <a:pt x="336" y="166"/>
                  </a:lnTo>
                  <a:lnTo>
                    <a:pt x="336" y="163"/>
                  </a:lnTo>
                  <a:lnTo>
                    <a:pt x="338" y="160"/>
                  </a:lnTo>
                  <a:lnTo>
                    <a:pt x="338" y="158"/>
                  </a:lnTo>
                  <a:lnTo>
                    <a:pt x="336" y="157"/>
                  </a:lnTo>
                  <a:lnTo>
                    <a:pt x="334" y="153"/>
                  </a:lnTo>
                  <a:lnTo>
                    <a:pt x="333" y="152"/>
                  </a:lnTo>
                  <a:lnTo>
                    <a:pt x="332" y="149"/>
                  </a:lnTo>
                  <a:lnTo>
                    <a:pt x="320" y="135"/>
                  </a:lnTo>
                  <a:lnTo>
                    <a:pt x="319" y="127"/>
                  </a:lnTo>
                  <a:lnTo>
                    <a:pt x="318" y="125"/>
                  </a:lnTo>
                  <a:lnTo>
                    <a:pt x="317" y="114"/>
                  </a:lnTo>
                  <a:lnTo>
                    <a:pt x="321" y="106"/>
                  </a:lnTo>
                  <a:lnTo>
                    <a:pt x="329" y="100"/>
                  </a:lnTo>
                  <a:lnTo>
                    <a:pt x="334" y="91"/>
                  </a:lnTo>
                  <a:lnTo>
                    <a:pt x="337" y="91"/>
                  </a:lnTo>
                  <a:lnTo>
                    <a:pt x="340" y="87"/>
                  </a:lnTo>
                  <a:lnTo>
                    <a:pt x="339" y="80"/>
                  </a:lnTo>
                  <a:lnTo>
                    <a:pt x="340" y="78"/>
                  </a:lnTo>
                  <a:lnTo>
                    <a:pt x="339" y="74"/>
                  </a:lnTo>
                  <a:lnTo>
                    <a:pt x="345" y="71"/>
                  </a:lnTo>
                  <a:lnTo>
                    <a:pt x="345" y="68"/>
                  </a:lnTo>
                  <a:lnTo>
                    <a:pt x="346" y="67"/>
                  </a:lnTo>
                  <a:lnTo>
                    <a:pt x="346" y="63"/>
                  </a:lnTo>
                  <a:lnTo>
                    <a:pt x="348" y="60"/>
                  </a:lnTo>
                  <a:lnTo>
                    <a:pt x="348" y="50"/>
                  </a:lnTo>
                  <a:lnTo>
                    <a:pt x="350" y="48"/>
                  </a:lnTo>
                  <a:lnTo>
                    <a:pt x="350" y="46"/>
                  </a:lnTo>
                  <a:lnTo>
                    <a:pt x="354" y="42"/>
                  </a:lnTo>
                  <a:lnTo>
                    <a:pt x="355" y="37"/>
                  </a:lnTo>
                  <a:lnTo>
                    <a:pt x="356" y="37"/>
                  </a:lnTo>
                  <a:lnTo>
                    <a:pt x="356" y="32"/>
                  </a:lnTo>
                  <a:lnTo>
                    <a:pt x="357" y="31"/>
                  </a:lnTo>
                  <a:lnTo>
                    <a:pt x="357" y="24"/>
                  </a:lnTo>
                  <a:lnTo>
                    <a:pt x="353" y="20"/>
                  </a:lnTo>
                  <a:lnTo>
                    <a:pt x="352" y="15"/>
                  </a:lnTo>
                  <a:lnTo>
                    <a:pt x="352" y="6"/>
                  </a:lnTo>
                  <a:lnTo>
                    <a:pt x="352" y="2"/>
                  </a:lnTo>
                  <a:lnTo>
                    <a:pt x="350" y="0"/>
                  </a:lnTo>
                  <a:lnTo>
                    <a:pt x="346" y="1"/>
                  </a:lnTo>
                  <a:lnTo>
                    <a:pt x="344" y="2"/>
                  </a:lnTo>
                  <a:lnTo>
                    <a:pt x="340" y="3"/>
                  </a:lnTo>
                  <a:lnTo>
                    <a:pt x="339" y="2"/>
                  </a:lnTo>
                  <a:lnTo>
                    <a:pt x="338" y="4"/>
                  </a:lnTo>
                  <a:lnTo>
                    <a:pt x="334" y="5"/>
                  </a:lnTo>
                  <a:lnTo>
                    <a:pt x="331" y="10"/>
                  </a:lnTo>
                  <a:lnTo>
                    <a:pt x="331" y="11"/>
                  </a:lnTo>
                  <a:lnTo>
                    <a:pt x="328" y="13"/>
                  </a:lnTo>
                  <a:lnTo>
                    <a:pt x="324" y="24"/>
                  </a:lnTo>
                  <a:lnTo>
                    <a:pt x="318" y="20"/>
                  </a:lnTo>
                  <a:lnTo>
                    <a:pt x="312" y="17"/>
                  </a:lnTo>
                  <a:lnTo>
                    <a:pt x="308" y="17"/>
                  </a:lnTo>
                  <a:lnTo>
                    <a:pt x="304" y="22"/>
                  </a:lnTo>
                  <a:lnTo>
                    <a:pt x="299" y="17"/>
                  </a:lnTo>
                  <a:lnTo>
                    <a:pt x="298" y="15"/>
                  </a:lnTo>
                  <a:lnTo>
                    <a:pt x="296" y="13"/>
                  </a:lnTo>
                  <a:lnTo>
                    <a:pt x="289" y="13"/>
                  </a:lnTo>
                  <a:lnTo>
                    <a:pt x="285" y="17"/>
                  </a:lnTo>
                  <a:lnTo>
                    <a:pt x="285" y="19"/>
                  </a:lnTo>
                  <a:lnTo>
                    <a:pt x="291" y="23"/>
                  </a:lnTo>
                  <a:lnTo>
                    <a:pt x="292" y="27"/>
                  </a:lnTo>
                  <a:lnTo>
                    <a:pt x="289" y="29"/>
                  </a:lnTo>
                  <a:lnTo>
                    <a:pt x="287" y="31"/>
                  </a:lnTo>
                  <a:lnTo>
                    <a:pt x="284" y="30"/>
                  </a:lnTo>
                  <a:lnTo>
                    <a:pt x="281" y="30"/>
                  </a:lnTo>
                  <a:lnTo>
                    <a:pt x="278" y="29"/>
                  </a:lnTo>
                  <a:lnTo>
                    <a:pt x="274" y="30"/>
                  </a:lnTo>
                  <a:lnTo>
                    <a:pt x="274" y="33"/>
                  </a:lnTo>
                  <a:lnTo>
                    <a:pt x="275" y="34"/>
                  </a:lnTo>
                  <a:lnTo>
                    <a:pt x="276" y="39"/>
                  </a:lnTo>
                  <a:lnTo>
                    <a:pt x="264" y="47"/>
                  </a:lnTo>
                  <a:lnTo>
                    <a:pt x="262" y="54"/>
                  </a:lnTo>
                  <a:lnTo>
                    <a:pt x="263" y="56"/>
                  </a:lnTo>
                  <a:lnTo>
                    <a:pt x="261" y="58"/>
                  </a:lnTo>
                  <a:lnTo>
                    <a:pt x="261" y="59"/>
                  </a:lnTo>
                  <a:lnTo>
                    <a:pt x="257" y="60"/>
                  </a:lnTo>
                  <a:lnTo>
                    <a:pt x="253" y="67"/>
                  </a:lnTo>
                  <a:lnTo>
                    <a:pt x="248" y="67"/>
                  </a:lnTo>
                  <a:lnTo>
                    <a:pt x="243" y="73"/>
                  </a:lnTo>
                  <a:lnTo>
                    <a:pt x="243" y="75"/>
                  </a:lnTo>
                  <a:lnTo>
                    <a:pt x="239" y="78"/>
                  </a:lnTo>
                  <a:lnTo>
                    <a:pt x="239" y="81"/>
                  </a:lnTo>
                  <a:lnTo>
                    <a:pt x="232" y="88"/>
                  </a:lnTo>
                  <a:lnTo>
                    <a:pt x="228" y="96"/>
                  </a:lnTo>
                  <a:lnTo>
                    <a:pt x="221" y="107"/>
                  </a:lnTo>
                  <a:lnTo>
                    <a:pt x="219" y="111"/>
                  </a:lnTo>
                  <a:lnTo>
                    <a:pt x="217" y="114"/>
                  </a:lnTo>
                  <a:lnTo>
                    <a:pt x="218" y="125"/>
                  </a:lnTo>
                  <a:lnTo>
                    <a:pt x="225" y="133"/>
                  </a:lnTo>
                  <a:lnTo>
                    <a:pt x="220" y="134"/>
                  </a:lnTo>
                  <a:lnTo>
                    <a:pt x="219" y="133"/>
                  </a:lnTo>
                  <a:lnTo>
                    <a:pt x="215" y="133"/>
                  </a:lnTo>
                  <a:lnTo>
                    <a:pt x="213" y="132"/>
                  </a:lnTo>
                  <a:lnTo>
                    <a:pt x="209" y="132"/>
                  </a:lnTo>
                  <a:lnTo>
                    <a:pt x="207" y="133"/>
                  </a:lnTo>
                  <a:lnTo>
                    <a:pt x="208" y="139"/>
                  </a:lnTo>
                  <a:lnTo>
                    <a:pt x="209" y="141"/>
                  </a:lnTo>
                  <a:lnTo>
                    <a:pt x="210" y="157"/>
                  </a:lnTo>
                  <a:lnTo>
                    <a:pt x="211" y="162"/>
                  </a:lnTo>
                  <a:lnTo>
                    <a:pt x="202" y="163"/>
                  </a:lnTo>
                  <a:lnTo>
                    <a:pt x="194" y="160"/>
                  </a:lnTo>
                  <a:lnTo>
                    <a:pt x="184" y="160"/>
                  </a:lnTo>
                  <a:lnTo>
                    <a:pt x="178" y="165"/>
                  </a:lnTo>
                  <a:lnTo>
                    <a:pt x="168" y="165"/>
                  </a:lnTo>
                  <a:lnTo>
                    <a:pt x="160" y="156"/>
                  </a:lnTo>
                  <a:lnTo>
                    <a:pt x="155" y="155"/>
                  </a:lnTo>
                  <a:lnTo>
                    <a:pt x="152" y="152"/>
                  </a:lnTo>
                  <a:lnTo>
                    <a:pt x="149" y="153"/>
                  </a:lnTo>
                  <a:lnTo>
                    <a:pt x="145" y="150"/>
                  </a:lnTo>
                  <a:lnTo>
                    <a:pt x="142" y="150"/>
                  </a:lnTo>
                  <a:lnTo>
                    <a:pt x="120" y="170"/>
                  </a:lnTo>
                  <a:lnTo>
                    <a:pt x="120" y="172"/>
                  </a:lnTo>
                  <a:lnTo>
                    <a:pt x="119" y="172"/>
                  </a:lnTo>
                  <a:lnTo>
                    <a:pt x="121" y="178"/>
                  </a:lnTo>
                  <a:lnTo>
                    <a:pt x="117" y="182"/>
                  </a:lnTo>
                  <a:lnTo>
                    <a:pt x="117" y="189"/>
                  </a:lnTo>
                  <a:lnTo>
                    <a:pt x="116" y="190"/>
                  </a:lnTo>
                  <a:lnTo>
                    <a:pt x="116" y="195"/>
                  </a:lnTo>
                  <a:lnTo>
                    <a:pt x="118" y="197"/>
                  </a:lnTo>
                  <a:lnTo>
                    <a:pt x="118" y="205"/>
                  </a:lnTo>
                  <a:lnTo>
                    <a:pt x="117" y="206"/>
                  </a:lnTo>
                  <a:lnTo>
                    <a:pt x="118" y="224"/>
                  </a:lnTo>
                  <a:lnTo>
                    <a:pt x="125" y="227"/>
                  </a:lnTo>
                  <a:lnTo>
                    <a:pt x="129" y="230"/>
                  </a:lnTo>
                  <a:lnTo>
                    <a:pt x="131" y="230"/>
                  </a:lnTo>
                  <a:lnTo>
                    <a:pt x="132" y="231"/>
                  </a:lnTo>
                  <a:lnTo>
                    <a:pt x="140" y="232"/>
                  </a:lnTo>
                  <a:lnTo>
                    <a:pt x="141" y="233"/>
                  </a:lnTo>
                  <a:lnTo>
                    <a:pt x="142" y="232"/>
                  </a:lnTo>
                  <a:lnTo>
                    <a:pt x="144" y="234"/>
                  </a:lnTo>
                  <a:lnTo>
                    <a:pt x="147" y="234"/>
                  </a:lnTo>
                  <a:lnTo>
                    <a:pt x="150" y="237"/>
                  </a:lnTo>
                  <a:lnTo>
                    <a:pt x="153" y="236"/>
                  </a:lnTo>
                  <a:lnTo>
                    <a:pt x="155" y="239"/>
                  </a:lnTo>
                  <a:lnTo>
                    <a:pt x="169" y="248"/>
                  </a:lnTo>
                  <a:lnTo>
                    <a:pt x="174" y="249"/>
                  </a:lnTo>
                  <a:lnTo>
                    <a:pt x="176" y="250"/>
                  </a:lnTo>
                  <a:lnTo>
                    <a:pt x="178" y="250"/>
                  </a:lnTo>
                  <a:lnTo>
                    <a:pt x="183" y="254"/>
                  </a:lnTo>
                  <a:lnTo>
                    <a:pt x="187" y="255"/>
                  </a:lnTo>
                  <a:lnTo>
                    <a:pt x="194" y="260"/>
                  </a:lnTo>
                  <a:lnTo>
                    <a:pt x="199" y="261"/>
                  </a:lnTo>
                  <a:lnTo>
                    <a:pt x="203" y="263"/>
                  </a:lnTo>
                  <a:lnTo>
                    <a:pt x="207" y="263"/>
                  </a:lnTo>
                  <a:lnTo>
                    <a:pt x="211" y="266"/>
                  </a:lnTo>
                  <a:lnTo>
                    <a:pt x="211" y="276"/>
                  </a:lnTo>
                  <a:lnTo>
                    <a:pt x="210" y="278"/>
                  </a:lnTo>
                  <a:lnTo>
                    <a:pt x="211" y="295"/>
                  </a:lnTo>
                  <a:lnTo>
                    <a:pt x="210" y="297"/>
                  </a:lnTo>
                  <a:lnTo>
                    <a:pt x="210" y="299"/>
                  </a:lnTo>
                  <a:lnTo>
                    <a:pt x="206" y="302"/>
                  </a:lnTo>
                  <a:lnTo>
                    <a:pt x="204" y="305"/>
                  </a:lnTo>
                  <a:lnTo>
                    <a:pt x="202" y="305"/>
                  </a:lnTo>
                  <a:lnTo>
                    <a:pt x="200" y="308"/>
                  </a:lnTo>
                  <a:lnTo>
                    <a:pt x="200" y="322"/>
                  </a:lnTo>
                  <a:lnTo>
                    <a:pt x="202" y="322"/>
                  </a:lnTo>
                  <a:lnTo>
                    <a:pt x="202" y="327"/>
                  </a:lnTo>
                  <a:lnTo>
                    <a:pt x="205" y="332"/>
                  </a:lnTo>
                  <a:lnTo>
                    <a:pt x="205" y="336"/>
                  </a:lnTo>
                  <a:lnTo>
                    <a:pt x="208" y="341"/>
                  </a:lnTo>
                  <a:lnTo>
                    <a:pt x="209" y="350"/>
                  </a:lnTo>
                  <a:lnTo>
                    <a:pt x="203" y="355"/>
                  </a:lnTo>
                  <a:lnTo>
                    <a:pt x="180" y="356"/>
                  </a:lnTo>
                  <a:lnTo>
                    <a:pt x="179" y="357"/>
                  </a:lnTo>
                  <a:lnTo>
                    <a:pt x="170" y="358"/>
                  </a:lnTo>
                  <a:lnTo>
                    <a:pt x="169" y="359"/>
                  </a:lnTo>
                  <a:lnTo>
                    <a:pt x="157" y="360"/>
                  </a:lnTo>
                  <a:lnTo>
                    <a:pt x="156" y="358"/>
                  </a:lnTo>
                  <a:lnTo>
                    <a:pt x="153" y="358"/>
                  </a:lnTo>
                  <a:lnTo>
                    <a:pt x="146" y="361"/>
                  </a:lnTo>
                  <a:lnTo>
                    <a:pt x="156" y="376"/>
                  </a:lnTo>
                  <a:lnTo>
                    <a:pt x="156" y="381"/>
                  </a:lnTo>
                  <a:lnTo>
                    <a:pt x="154" y="383"/>
                  </a:lnTo>
                  <a:lnTo>
                    <a:pt x="143" y="383"/>
                  </a:lnTo>
                  <a:lnTo>
                    <a:pt x="142" y="384"/>
                  </a:lnTo>
                  <a:lnTo>
                    <a:pt x="127" y="385"/>
                  </a:lnTo>
                  <a:lnTo>
                    <a:pt x="126" y="386"/>
                  </a:lnTo>
                  <a:lnTo>
                    <a:pt x="119" y="387"/>
                  </a:lnTo>
                  <a:lnTo>
                    <a:pt x="118" y="388"/>
                  </a:lnTo>
                  <a:lnTo>
                    <a:pt x="115" y="388"/>
                  </a:lnTo>
                  <a:lnTo>
                    <a:pt x="109" y="382"/>
                  </a:lnTo>
                  <a:lnTo>
                    <a:pt x="104" y="379"/>
                  </a:lnTo>
                  <a:lnTo>
                    <a:pt x="95" y="372"/>
                  </a:lnTo>
                  <a:lnTo>
                    <a:pt x="70" y="374"/>
                  </a:lnTo>
                  <a:lnTo>
                    <a:pt x="67" y="377"/>
                  </a:lnTo>
                  <a:lnTo>
                    <a:pt x="64" y="380"/>
                  </a:lnTo>
                  <a:lnTo>
                    <a:pt x="65" y="387"/>
                  </a:lnTo>
                  <a:lnTo>
                    <a:pt x="70" y="393"/>
                  </a:lnTo>
                  <a:lnTo>
                    <a:pt x="64" y="406"/>
                  </a:lnTo>
                  <a:lnTo>
                    <a:pt x="59" y="410"/>
                  </a:lnTo>
                  <a:lnTo>
                    <a:pt x="59" y="412"/>
                  </a:lnTo>
                  <a:lnTo>
                    <a:pt x="56" y="416"/>
                  </a:lnTo>
                  <a:lnTo>
                    <a:pt x="57" y="422"/>
                  </a:lnTo>
                  <a:lnTo>
                    <a:pt x="60" y="422"/>
                  </a:lnTo>
                  <a:lnTo>
                    <a:pt x="62" y="423"/>
                  </a:lnTo>
                  <a:lnTo>
                    <a:pt x="65" y="423"/>
                  </a:lnTo>
                  <a:lnTo>
                    <a:pt x="67" y="424"/>
                  </a:lnTo>
                  <a:lnTo>
                    <a:pt x="73" y="426"/>
                  </a:lnTo>
                  <a:lnTo>
                    <a:pt x="82" y="434"/>
                  </a:lnTo>
                  <a:lnTo>
                    <a:pt x="82" y="436"/>
                  </a:lnTo>
                  <a:lnTo>
                    <a:pt x="80" y="438"/>
                  </a:lnTo>
                  <a:lnTo>
                    <a:pt x="73" y="438"/>
                  </a:lnTo>
                  <a:lnTo>
                    <a:pt x="73" y="442"/>
                  </a:lnTo>
                  <a:lnTo>
                    <a:pt x="68" y="452"/>
                  </a:lnTo>
                  <a:lnTo>
                    <a:pt x="67" y="458"/>
                  </a:lnTo>
                  <a:lnTo>
                    <a:pt x="65" y="459"/>
                  </a:lnTo>
                  <a:lnTo>
                    <a:pt x="67" y="480"/>
                  </a:lnTo>
                  <a:lnTo>
                    <a:pt x="71" y="486"/>
                  </a:lnTo>
                  <a:lnTo>
                    <a:pt x="71" y="489"/>
                  </a:lnTo>
                  <a:lnTo>
                    <a:pt x="71" y="498"/>
                  </a:lnTo>
                  <a:lnTo>
                    <a:pt x="70" y="496"/>
                  </a:lnTo>
                  <a:lnTo>
                    <a:pt x="68" y="496"/>
                  </a:lnTo>
                  <a:lnTo>
                    <a:pt x="65" y="494"/>
                  </a:lnTo>
                  <a:lnTo>
                    <a:pt x="55" y="494"/>
                  </a:lnTo>
                  <a:lnTo>
                    <a:pt x="49" y="497"/>
                  </a:lnTo>
                  <a:lnTo>
                    <a:pt x="43" y="492"/>
                  </a:lnTo>
                  <a:lnTo>
                    <a:pt x="34" y="493"/>
                  </a:lnTo>
                  <a:lnTo>
                    <a:pt x="31" y="496"/>
                  </a:lnTo>
                  <a:lnTo>
                    <a:pt x="29" y="501"/>
                  </a:lnTo>
                  <a:lnTo>
                    <a:pt x="24" y="507"/>
                  </a:lnTo>
                  <a:lnTo>
                    <a:pt x="22" y="508"/>
                  </a:lnTo>
                  <a:lnTo>
                    <a:pt x="17" y="514"/>
                  </a:lnTo>
                  <a:lnTo>
                    <a:pt x="17" y="516"/>
                  </a:lnTo>
                  <a:lnTo>
                    <a:pt x="20" y="521"/>
                  </a:lnTo>
                  <a:lnTo>
                    <a:pt x="23" y="524"/>
                  </a:lnTo>
                  <a:lnTo>
                    <a:pt x="29" y="526"/>
                  </a:lnTo>
                  <a:lnTo>
                    <a:pt x="31" y="528"/>
                  </a:lnTo>
                  <a:lnTo>
                    <a:pt x="29" y="535"/>
                  </a:lnTo>
                  <a:lnTo>
                    <a:pt x="29" y="544"/>
                  </a:lnTo>
                  <a:lnTo>
                    <a:pt x="27" y="545"/>
                  </a:lnTo>
                  <a:lnTo>
                    <a:pt x="26" y="547"/>
                  </a:lnTo>
                  <a:lnTo>
                    <a:pt x="24" y="547"/>
                  </a:lnTo>
                  <a:lnTo>
                    <a:pt x="23" y="548"/>
                  </a:lnTo>
                  <a:lnTo>
                    <a:pt x="21" y="548"/>
                  </a:lnTo>
                  <a:lnTo>
                    <a:pt x="21" y="550"/>
                  </a:lnTo>
                  <a:lnTo>
                    <a:pt x="15" y="551"/>
                  </a:lnTo>
                  <a:lnTo>
                    <a:pt x="13" y="550"/>
                  </a:lnTo>
                  <a:lnTo>
                    <a:pt x="9" y="550"/>
                  </a:lnTo>
                  <a:lnTo>
                    <a:pt x="7" y="549"/>
                  </a:lnTo>
                  <a:lnTo>
                    <a:pt x="2" y="549"/>
                  </a:lnTo>
                  <a:lnTo>
                    <a:pt x="0" y="555"/>
                  </a:lnTo>
                  <a:lnTo>
                    <a:pt x="9" y="564"/>
                  </a:lnTo>
                  <a:lnTo>
                    <a:pt x="9" y="565"/>
                  </a:lnTo>
                  <a:lnTo>
                    <a:pt x="12" y="567"/>
                  </a:lnTo>
                  <a:lnTo>
                    <a:pt x="17" y="565"/>
                  </a:lnTo>
                  <a:lnTo>
                    <a:pt x="18" y="563"/>
                  </a:lnTo>
                  <a:lnTo>
                    <a:pt x="20" y="563"/>
                  </a:lnTo>
                  <a:lnTo>
                    <a:pt x="26" y="557"/>
                  </a:lnTo>
                  <a:lnTo>
                    <a:pt x="40" y="557"/>
                  </a:lnTo>
                  <a:lnTo>
                    <a:pt x="41" y="555"/>
                  </a:lnTo>
                  <a:lnTo>
                    <a:pt x="43" y="555"/>
                  </a:lnTo>
                  <a:lnTo>
                    <a:pt x="46" y="558"/>
                  </a:lnTo>
                  <a:lnTo>
                    <a:pt x="48" y="568"/>
                  </a:lnTo>
                  <a:lnTo>
                    <a:pt x="50" y="569"/>
                  </a:lnTo>
                  <a:lnTo>
                    <a:pt x="59" y="569"/>
                  </a:lnTo>
                  <a:lnTo>
                    <a:pt x="64" y="573"/>
                  </a:lnTo>
                  <a:lnTo>
                    <a:pt x="67" y="573"/>
                  </a:lnTo>
                  <a:lnTo>
                    <a:pt x="72" y="568"/>
                  </a:lnTo>
                  <a:lnTo>
                    <a:pt x="75" y="568"/>
                  </a:lnTo>
                  <a:lnTo>
                    <a:pt x="75" y="569"/>
                  </a:lnTo>
                  <a:lnTo>
                    <a:pt x="82" y="569"/>
                  </a:lnTo>
                  <a:lnTo>
                    <a:pt x="84" y="565"/>
                  </a:lnTo>
                  <a:lnTo>
                    <a:pt x="89" y="565"/>
                  </a:lnTo>
                  <a:lnTo>
                    <a:pt x="91" y="566"/>
                  </a:lnTo>
                  <a:lnTo>
                    <a:pt x="106" y="565"/>
                  </a:lnTo>
                  <a:lnTo>
                    <a:pt x="112" y="570"/>
                  </a:lnTo>
                  <a:lnTo>
                    <a:pt x="111" y="572"/>
                  </a:lnTo>
                  <a:lnTo>
                    <a:pt x="114" y="574"/>
                  </a:lnTo>
                  <a:lnTo>
                    <a:pt x="113" y="577"/>
                  </a:lnTo>
                  <a:lnTo>
                    <a:pt x="115" y="579"/>
                  </a:lnTo>
                  <a:lnTo>
                    <a:pt x="115" y="583"/>
                  </a:lnTo>
                  <a:lnTo>
                    <a:pt x="122" y="587"/>
                  </a:lnTo>
                  <a:lnTo>
                    <a:pt x="124" y="587"/>
                  </a:lnTo>
                  <a:lnTo>
                    <a:pt x="129" y="579"/>
                  </a:lnTo>
                  <a:lnTo>
                    <a:pt x="133" y="579"/>
                  </a:lnTo>
                  <a:lnTo>
                    <a:pt x="137" y="582"/>
                  </a:lnTo>
                  <a:lnTo>
                    <a:pt x="137" y="584"/>
                  </a:lnTo>
                  <a:lnTo>
                    <a:pt x="141" y="589"/>
                  </a:lnTo>
                  <a:lnTo>
                    <a:pt x="145" y="589"/>
                  </a:lnTo>
                  <a:lnTo>
                    <a:pt x="150" y="590"/>
                  </a:lnTo>
                  <a:lnTo>
                    <a:pt x="153" y="590"/>
                  </a:lnTo>
                  <a:lnTo>
                    <a:pt x="155" y="591"/>
                  </a:lnTo>
                  <a:lnTo>
                    <a:pt x="155" y="594"/>
                  </a:lnTo>
                  <a:lnTo>
                    <a:pt x="158" y="595"/>
                  </a:lnTo>
                  <a:lnTo>
                    <a:pt x="158" y="597"/>
                  </a:lnTo>
                  <a:lnTo>
                    <a:pt x="164" y="603"/>
                  </a:lnTo>
                  <a:lnTo>
                    <a:pt x="173" y="606"/>
                  </a:lnTo>
                  <a:lnTo>
                    <a:pt x="179" y="601"/>
                  </a:lnTo>
                  <a:lnTo>
                    <a:pt x="186" y="601"/>
                  </a:lnTo>
                  <a:lnTo>
                    <a:pt x="187" y="599"/>
                  </a:lnTo>
                  <a:lnTo>
                    <a:pt x="203" y="602"/>
                  </a:lnTo>
                  <a:lnTo>
                    <a:pt x="205" y="604"/>
                  </a:lnTo>
                  <a:lnTo>
                    <a:pt x="205" y="605"/>
                  </a:lnTo>
                  <a:lnTo>
                    <a:pt x="204" y="607"/>
                  </a:lnTo>
                  <a:lnTo>
                    <a:pt x="207" y="607"/>
                  </a:lnTo>
                  <a:lnTo>
                    <a:pt x="208" y="606"/>
                  </a:lnTo>
                  <a:lnTo>
                    <a:pt x="211" y="605"/>
                  </a:lnTo>
                  <a:lnTo>
                    <a:pt x="211" y="606"/>
                  </a:lnTo>
                  <a:lnTo>
                    <a:pt x="216" y="609"/>
                  </a:lnTo>
                  <a:lnTo>
                    <a:pt x="219" y="609"/>
                  </a:lnTo>
                  <a:lnTo>
                    <a:pt x="224" y="614"/>
                  </a:lnTo>
                  <a:lnTo>
                    <a:pt x="225" y="614"/>
                  </a:lnTo>
                  <a:lnTo>
                    <a:pt x="235" y="622"/>
                  </a:lnTo>
                  <a:lnTo>
                    <a:pt x="237" y="621"/>
                  </a:lnTo>
                  <a:lnTo>
                    <a:pt x="244" y="625"/>
                  </a:lnTo>
                  <a:lnTo>
                    <a:pt x="248" y="625"/>
                  </a:lnTo>
                  <a:lnTo>
                    <a:pt x="252" y="627"/>
                  </a:lnTo>
                  <a:lnTo>
                    <a:pt x="257" y="633"/>
                  </a:lnTo>
                  <a:lnTo>
                    <a:pt x="257" y="634"/>
                  </a:lnTo>
                  <a:lnTo>
                    <a:pt x="261" y="638"/>
                  </a:lnTo>
                  <a:lnTo>
                    <a:pt x="261" y="639"/>
                  </a:lnTo>
                  <a:lnTo>
                    <a:pt x="265" y="642"/>
                  </a:lnTo>
                  <a:lnTo>
                    <a:pt x="286" y="641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34" name="Freeform 25"/>
            <p:cNvSpPr/>
            <p:nvPr/>
          </p:nvSpPr>
          <p:spPr bwMode="auto">
            <a:xfrm>
              <a:off x="4460012" y="3021124"/>
              <a:ext cx="377825" cy="623887"/>
            </a:xfrm>
            <a:custGeom>
              <a:avLst/>
              <a:gdLst>
                <a:gd name="T0" fmla="*/ 2147483647 w 206"/>
                <a:gd name="T1" fmla="*/ 2147483647 h 327"/>
                <a:gd name="T2" fmla="*/ 2147483647 w 206"/>
                <a:gd name="T3" fmla="*/ 2147483647 h 327"/>
                <a:gd name="T4" fmla="*/ 2147483647 w 206"/>
                <a:gd name="T5" fmla="*/ 2147483647 h 327"/>
                <a:gd name="T6" fmla="*/ 2147483647 w 206"/>
                <a:gd name="T7" fmla="*/ 2147483647 h 327"/>
                <a:gd name="T8" fmla="*/ 2147483647 w 206"/>
                <a:gd name="T9" fmla="*/ 2147483647 h 327"/>
                <a:gd name="T10" fmla="*/ 2147483647 w 206"/>
                <a:gd name="T11" fmla="*/ 2147483647 h 327"/>
                <a:gd name="T12" fmla="*/ 2147483647 w 206"/>
                <a:gd name="T13" fmla="*/ 2147483647 h 327"/>
                <a:gd name="T14" fmla="*/ 2147483647 w 206"/>
                <a:gd name="T15" fmla="*/ 2147483647 h 327"/>
                <a:gd name="T16" fmla="*/ 2147483647 w 206"/>
                <a:gd name="T17" fmla="*/ 2147483647 h 327"/>
                <a:gd name="T18" fmla="*/ 2147483647 w 206"/>
                <a:gd name="T19" fmla="*/ 2147483647 h 327"/>
                <a:gd name="T20" fmla="*/ 2147483647 w 206"/>
                <a:gd name="T21" fmla="*/ 2147483647 h 327"/>
                <a:gd name="T22" fmla="*/ 2147483647 w 206"/>
                <a:gd name="T23" fmla="*/ 2147483647 h 327"/>
                <a:gd name="T24" fmla="*/ 2147483647 w 206"/>
                <a:gd name="T25" fmla="*/ 2147483647 h 327"/>
                <a:gd name="T26" fmla="*/ 2147483647 w 206"/>
                <a:gd name="T27" fmla="*/ 2147483647 h 327"/>
                <a:gd name="T28" fmla="*/ 2147483647 w 206"/>
                <a:gd name="T29" fmla="*/ 2147483647 h 327"/>
                <a:gd name="T30" fmla="*/ 2147483647 w 206"/>
                <a:gd name="T31" fmla="*/ 2147483647 h 327"/>
                <a:gd name="T32" fmla="*/ 2147483647 w 206"/>
                <a:gd name="T33" fmla="*/ 2147483647 h 327"/>
                <a:gd name="T34" fmla="*/ 2147483647 w 206"/>
                <a:gd name="T35" fmla="*/ 2147483647 h 327"/>
                <a:gd name="T36" fmla="*/ 2147483647 w 206"/>
                <a:gd name="T37" fmla="*/ 2147483647 h 327"/>
                <a:gd name="T38" fmla="*/ 2147483647 w 206"/>
                <a:gd name="T39" fmla="*/ 2147483647 h 327"/>
                <a:gd name="T40" fmla="*/ 2147483647 w 206"/>
                <a:gd name="T41" fmla="*/ 2147483647 h 327"/>
                <a:gd name="T42" fmla="*/ 2147483647 w 206"/>
                <a:gd name="T43" fmla="*/ 2147483647 h 327"/>
                <a:gd name="T44" fmla="*/ 2147483647 w 206"/>
                <a:gd name="T45" fmla="*/ 2147483647 h 327"/>
                <a:gd name="T46" fmla="*/ 2147483647 w 206"/>
                <a:gd name="T47" fmla="*/ 2147483647 h 327"/>
                <a:gd name="T48" fmla="*/ 2147483647 w 206"/>
                <a:gd name="T49" fmla="*/ 2147483647 h 327"/>
                <a:gd name="T50" fmla="*/ 2147483647 w 206"/>
                <a:gd name="T51" fmla="*/ 2147483647 h 327"/>
                <a:gd name="T52" fmla="*/ 2147483647 w 206"/>
                <a:gd name="T53" fmla="*/ 2147483647 h 327"/>
                <a:gd name="T54" fmla="*/ 2147483647 w 206"/>
                <a:gd name="T55" fmla="*/ 2147483647 h 327"/>
                <a:gd name="T56" fmla="*/ 2147483647 w 206"/>
                <a:gd name="T57" fmla="*/ 2147483647 h 327"/>
                <a:gd name="T58" fmla="*/ 2147483647 w 206"/>
                <a:gd name="T59" fmla="*/ 2147483647 h 327"/>
                <a:gd name="T60" fmla="*/ 2147483647 w 206"/>
                <a:gd name="T61" fmla="*/ 2147483647 h 327"/>
                <a:gd name="T62" fmla="*/ 2147483647 w 206"/>
                <a:gd name="T63" fmla="*/ 2147483647 h 327"/>
                <a:gd name="T64" fmla="*/ 2147483647 w 206"/>
                <a:gd name="T65" fmla="*/ 2147483647 h 327"/>
                <a:gd name="T66" fmla="*/ 2147483647 w 206"/>
                <a:gd name="T67" fmla="*/ 2147483647 h 327"/>
                <a:gd name="T68" fmla="*/ 2147483647 w 206"/>
                <a:gd name="T69" fmla="*/ 2147483647 h 327"/>
                <a:gd name="T70" fmla="*/ 2147483647 w 206"/>
                <a:gd name="T71" fmla="*/ 2147483647 h 327"/>
                <a:gd name="T72" fmla="*/ 2147483647 w 206"/>
                <a:gd name="T73" fmla="*/ 2147483647 h 327"/>
                <a:gd name="T74" fmla="*/ 2147483647 w 206"/>
                <a:gd name="T75" fmla="*/ 2147483647 h 327"/>
                <a:gd name="T76" fmla="*/ 2147483647 w 206"/>
                <a:gd name="T77" fmla="*/ 2147483647 h 327"/>
                <a:gd name="T78" fmla="*/ 2147483647 w 206"/>
                <a:gd name="T79" fmla="*/ 2147483647 h 327"/>
                <a:gd name="T80" fmla="*/ 2147483647 w 206"/>
                <a:gd name="T81" fmla="*/ 2147483647 h 327"/>
                <a:gd name="T82" fmla="*/ 2147483647 w 206"/>
                <a:gd name="T83" fmla="*/ 2147483647 h 327"/>
                <a:gd name="T84" fmla="*/ 2147483647 w 206"/>
                <a:gd name="T85" fmla="*/ 2147483647 h 327"/>
                <a:gd name="T86" fmla="*/ 2147483647 w 206"/>
                <a:gd name="T87" fmla="*/ 2147483647 h 327"/>
                <a:gd name="T88" fmla="*/ 2147483647 w 206"/>
                <a:gd name="T89" fmla="*/ 2147483647 h 327"/>
                <a:gd name="T90" fmla="*/ 2147483647 w 206"/>
                <a:gd name="T91" fmla="*/ 2147483647 h 327"/>
                <a:gd name="T92" fmla="*/ 2147483647 w 206"/>
                <a:gd name="T93" fmla="*/ 2147483647 h 327"/>
                <a:gd name="T94" fmla="*/ 2147483647 w 206"/>
                <a:gd name="T95" fmla="*/ 2147483647 h 327"/>
                <a:gd name="T96" fmla="*/ 2147483647 w 206"/>
                <a:gd name="T97" fmla="*/ 2147483647 h 327"/>
                <a:gd name="T98" fmla="*/ 2147483647 w 206"/>
                <a:gd name="T99" fmla="*/ 2147483647 h 32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06"/>
                <a:gd name="T151" fmla="*/ 0 h 327"/>
                <a:gd name="T152" fmla="*/ 206 w 206"/>
                <a:gd name="T153" fmla="*/ 327 h 32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06" h="327">
                  <a:moveTo>
                    <a:pt x="0" y="150"/>
                  </a:moveTo>
                  <a:lnTo>
                    <a:pt x="3" y="147"/>
                  </a:lnTo>
                  <a:lnTo>
                    <a:pt x="11" y="147"/>
                  </a:lnTo>
                  <a:lnTo>
                    <a:pt x="12" y="145"/>
                  </a:lnTo>
                  <a:lnTo>
                    <a:pt x="29" y="144"/>
                  </a:lnTo>
                  <a:lnTo>
                    <a:pt x="31" y="143"/>
                  </a:lnTo>
                  <a:lnTo>
                    <a:pt x="40" y="142"/>
                  </a:lnTo>
                  <a:lnTo>
                    <a:pt x="44" y="139"/>
                  </a:lnTo>
                  <a:lnTo>
                    <a:pt x="46" y="139"/>
                  </a:lnTo>
                  <a:lnTo>
                    <a:pt x="54" y="135"/>
                  </a:lnTo>
                  <a:lnTo>
                    <a:pt x="54" y="133"/>
                  </a:lnTo>
                  <a:lnTo>
                    <a:pt x="59" y="133"/>
                  </a:lnTo>
                  <a:lnTo>
                    <a:pt x="60" y="132"/>
                  </a:lnTo>
                  <a:lnTo>
                    <a:pt x="69" y="130"/>
                  </a:lnTo>
                  <a:lnTo>
                    <a:pt x="71" y="128"/>
                  </a:lnTo>
                  <a:lnTo>
                    <a:pt x="75" y="128"/>
                  </a:lnTo>
                  <a:lnTo>
                    <a:pt x="75" y="125"/>
                  </a:lnTo>
                  <a:lnTo>
                    <a:pt x="78" y="121"/>
                  </a:lnTo>
                  <a:lnTo>
                    <a:pt x="84" y="121"/>
                  </a:lnTo>
                  <a:lnTo>
                    <a:pt x="86" y="118"/>
                  </a:lnTo>
                  <a:lnTo>
                    <a:pt x="86" y="117"/>
                  </a:lnTo>
                  <a:lnTo>
                    <a:pt x="87" y="106"/>
                  </a:lnTo>
                  <a:lnTo>
                    <a:pt x="85" y="104"/>
                  </a:lnTo>
                  <a:lnTo>
                    <a:pt x="85" y="100"/>
                  </a:lnTo>
                  <a:lnTo>
                    <a:pt x="83" y="95"/>
                  </a:lnTo>
                  <a:lnTo>
                    <a:pt x="87" y="91"/>
                  </a:lnTo>
                  <a:lnTo>
                    <a:pt x="88" y="84"/>
                  </a:lnTo>
                  <a:lnTo>
                    <a:pt x="87" y="68"/>
                  </a:lnTo>
                  <a:lnTo>
                    <a:pt x="89" y="64"/>
                  </a:lnTo>
                  <a:lnTo>
                    <a:pt x="88" y="58"/>
                  </a:lnTo>
                  <a:lnTo>
                    <a:pt x="91" y="53"/>
                  </a:lnTo>
                  <a:lnTo>
                    <a:pt x="91" y="50"/>
                  </a:lnTo>
                  <a:lnTo>
                    <a:pt x="93" y="46"/>
                  </a:lnTo>
                  <a:lnTo>
                    <a:pt x="92" y="45"/>
                  </a:lnTo>
                  <a:lnTo>
                    <a:pt x="94" y="40"/>
                  </a:lnTo>
                  <a:lnTo>
                    <a:pt x="102" y="31"/>
                  </a:lnTo>
                  <a:lnTo>
                    <a:pt x="102" y="28"/>
                  </a:lnTo>
                  <a:lnTo>
                    <a:pt x="103" y="26"/>
                  </a:lnTo>
                  <a:lnTo>
                    <a:pt x="104" y="21"/>
                  </a:lnTo>
                  <a:lnTo>
                    <a:pt x="107" y="17"/>
                  </a:lnTo>
                  <a:lnTo>
                    <a:pt x="113" y="18"/>
                  </a:lnTo>
                  <a:lnTo>
                    <a:pt x="115" y="16"/>
                  </a:lnTo>
                  <a:lnTo>
                    <a:pt x="114" y="10"/>
                  </a:lnTo>
                  <a:lnTo>
                    <a:pt x="115" y="8"/>
                  </a:lnTo>
                  <a:lnTo>
                    <a:pt x="125" y="8"/>
                  </a:lnTo>
                  <a:lnTo>
                    <a:pt x="133" y="0"/>
                  </a:lnTo>
                  <a:lnTo>
                    <a:pt x="137" y="0"/>
                  </a:lnTo>
                  <a:lnTo>
                    <a:pt x="139" y="1"/>
                  </a:lnTo>
                  <a:lnTo>
                    <a:pt x="142" y="1"/>
                  </a:lnTo>
                  <a:lnTo>
                    <a:pt x="143" y="4"/>
                  </a:lnTo>
                  <a:lnTo>
                    <a:pt x="145" y="5"/>
                  </a:lnTo>
                  <a:lnTo>
                    <a:pt x="145" y="12"/>
                  </a:lnTo>
                  <a:lnTo>
                    <a:pt x="148" y="15"/>
                  </a:lnTo>
                  <a:lnTo>
                    <a:pt x="148" y="19"/>
                  </a:lnTo>
                  <a:lnTo>
                    <a:pt x="150" y="21"/>
                  </a:lnTo>
                  <a:lnTo>
                    <a:pt x="151" y="25"/>
                  </a:lnTo>
                  <a:lnTo>
                    <a:pt x="155" y="24"/>
                  </a:lnTo>
                  <a:lnTo>
                    <a:pt x="156" y="22"/>
                  </a:lnTo>
                  <a:lnTo>
                    <a:pt x="159" y="25"/>
                  </a:lnTo>
                  <a:lnTo>
                    <a:pt x="160" y="33"/>
                  </a:lnTo>
                  <a:lnTo>
                    <a:pt x="146" y="48"/>
                  </a:lnTo>
                  <a:lnTo>
                    <a:pt x="146" y="52"/>
                  </a:lnTo>
                  <a:lnTo>
                    <a:pt x="143" y="56"/>
                  </a:lnTo>
                  <a:lnTo>
                    <a:pt x="139" y="68"/>
                  </a:lnTo>
                  <a:lnTo>
                    <a:pt x="137" y="69"/>
                  </a:lnTo>
                  <a:lnTo>
                    <a:pt x="138" y="71"/>
                  </a:lnTo>
                  <a:lnTo>
                    <a:pt x="132" y="83"/>
                  </a:lnTo>
                  <a:lnTo>
                    <a:pt x="139" y="90"/>
                  </a:lnTo>
                  <a:lnTo>
                    <a:pt x="142" y="90"/>
                  </a:lnTo>
                  <a:lnTo>
                    <a:pt x="152" y="97"/>
                  </a:lnTo>
                  <a:lnTo>
                    <a:pt x="159" y="97"/>
                  </a:lnTo>
                  <a:lnTo>
                    <a:pt x="161" y="94"/>
                  </a:lnTo>
                  <a:lnTo>
                    <a:pt x="164" y="94"/>
                  </a:lnTo>
                  <a:lnTo>
                    <a:pt x="165" y="93"/>
                  </a:lnTo>
                  <a:lnTo>
                    <a:pt x="170" y="92"/>
                  </a:lnTo>
                  <a:lnTo>
                    <a:pt x="175" y="96"/>
                  </a:lnTo>
                  <a:lnTo>
                    <a:pt x="176" y="95"/>
                  </a:lnTo>
                  <a:lnTo>
                    <a:pt x="184" y="101"/>
                  </a:lnTo>
                  <a:lnTo>
                    <a:pt x="185" y="109"/>
                  </a:lnTo>
                  <a:lnTo>
                    <a:pt x="188" y="111"/>
                  </a:lnTo>
                  <a:lnTo>
                    <a:pt x="190" y="111"/>
                  </a:lnTo>
                  <a:lnTo>
                    <a:pt x="190" y="113"/>
                  </a:lnTo>
                  <a:lnTo>
                    <a:pt x="196" y="112"/>
                  </a:lnTo>
                  <a:lnTo>
                    <a:pt x="206" y="117"/>
                  </a:lnTo>
                  <a:lnTo>
                    <a:pt x="184" y="137"/>
                  </a:lnTo>
                  <a:lnTo>
                    <a:pt x="184" y="139"/>
                  </a:lnTo>
                  <a:lnTo>
                    <a:pt x="183" y="139"/>
                  </a:lnTo>
                  <a:lnTo>
                    <a:pt x="185" y="145"/>
                  </a:lnTo>
                  <a:lnTo>
                    <a:pt x="181" y="149"/>
                  </a:lnTo>
                  <a:lnTo>
                    <a:pt x="181" y="156"/>
                  </a:lnTo>
                  <a:lnTo>
                    <a:pt x="180" y="157"/>
                  </a:lnTo>
                  <a:lnTo>
                    <a:pt x="180" y="162"/>
                  </a:lnTo>
                  <a:lnTo>
                    <a:pt x="182" y="164"/>
                  </a:lnTo>
                  <a:lnTo>
                    <a:pt x="182" y="172"/>
                  </a:lnTo>
                  <a:lnTo>
                    <a:pt x="181" y="173"/>
                  </a:lnTo>
                  <a:lnTo>
                    <a:pt x="181" y="182"/>
                  </a:lnTo>
                  <a:lnTo>
                    <a:pt x="178" y="179"/>
                  </a:lnTo>
                  <a:lnTo>
                    <a:pt x="165" y="178"/>
                  </a:lnTo>
                  <a:lnTo>
                    <a:pt x="164" y="177"/>
                  </a:lnTo>
                  <a:lnTo>
                    <a:pt x="141" y="179"/>
                  </a:lnTo>
                  <a:lnTo>
                    <a:pt x="140" y="182"/>
                  </a:lnTo>
                  <a:lnTo>
                    <a:pt x="142" y="186"/>
                  </a:lnTo>
                  <a:lnTo>
                    <a:pt x="143" y="190"/>
                  </a:lnTo>
                  <a:lnTo>
                    <a:pt x="139" y="194"/>
                  </a:lnTo>
                  <a:lnTo>
                    <a:pt x="140" y="195"/>
                  </a:lnTo>
                  <a:lnTo>
                    <a:pt x="139" y="196"/>
                  </a:lnTo>
                  <a:lnTo>
                    <a:pt x="143" y="200"/>
                  </a:lnTo>
                  <a:lnTo>
                    <a:pt x="143" y="202"/>
                  </a:lnTo>
                  <a:lnTo>
                    <a:pt x="138" y="211"/>
                  </a:lnTo>
                  <a:lnTo>
                    <a:pt x="135" y="210"/>
                  </a:lnTo>
                  <a:lnTo>
                    <a:pt x="132" y="213"/>
                  </a:lnTo>
                  <a:lnTo>
                    <a:pt x="130" y="214"/>
                  </a:lnTo>
                  <a:lnTo>
                    <a:pt x="126" y="219"/>
                  </a:lnTo>
                  <a:lnTo>
                    <a:pt x="126" y="222"/>
                  </a:lnTo>
                  <a:lnTo>
                    <a:pt x="133" y="227"/>
                  </a:lnTo>
                  <a:lnTo>
                    <a:pt x="134" y="231"/>
                  </a:lnTo>
                  <a:lnTo>
                    <a:pt x="132" y="233"/>
                  </a:lnTo>
                  <a:lnTo>
                    <a:pt x="132" y="242"/>
                  </a:lnTo>
                  <a:lnTo>
                    <a:pt x="135" y="244"/>
                  </a:lnTo>
                  <a:lnTo>
                    <a:pt x="137" y="242"/>
                  </a:lnTo>
                  <a:lnTo>
                    <a:pt x="140" y="241"/>
                  </a:lnTo>
                  <a:lnTo>
                    <a:pt x="145" y="245"/>
                  </a:lnTo>
                  <a:lnTo>
                    <a:pt x="147" y="244"/>
                  </a:lnTo>
                  <a:lnTo>
                    <a:pt x="156" y="249"/>
                  </a:lnTo>
                  <a:lnTo>
                    <a:pt x="158" y="252"/>
                  </a:lnTo>
                  <a:lnTo>
                    <a:pt x="162" y="256"/>
                  </a:lnTo>
                  <a:lnTo>
                    <a:pt x="162" y="259"/>
                  </a:lnTo>
                  <a:lnTo>
                    <a:pt x="161" y="260"/>
                  </a:lnTo>
                  <a:lnTo>
                    <a:pt x="160" y="269"/>
                  </a:lnTo>
                  <a:lnTo>
                    <a:pt x="159" y="271"/>
                  </a:lnTo>
                  <a:lnTo>
                    <a:pt x="159" y="273"/>
                  </a:lnTo>
                  <a:lnTo>
                    <a:pt x="161" y="274"/>
                  </a:lnTo>
                  <a:lnTo>
                    <a:pt x="161" y="279"/>
                  </a:lnTo>
                  <a:lnTo>
                    <a:pt x="160" y="280"/>
                  </a:lnTo>
                  <a:lnTo>
                    <a:pt x="160" y="284"/>
                  </a:lnTo>
                  <a:lnTo>
                    <a:pt x="155" y="290"/>
                  </a:lnTo>
                  <a:lnTo>
                    <a:pt x="153" y="289"/>
                  </a:lnTo>
                  <a:lnTo>
                    <a:pt x="152" y="291"/>
                  </a:lnTo>
                  <a:lnTo>
                    <a:pt x="150" y="291"/>
                  </a:lnTo>
                  <a:lnTo>
                    <a:pt x="148" y="293"/>
                  </a:lnTo>
                  <a:lnTo>
                    <a:pt x="147" y="289"/>
                  </a:lnTo>
                  <a:lnTo>
                    <a:pt x="145" y="290"/>
                  </a:lnTo>
                  <a:lnTo>
                    <a:pt x="140" y="287"/>
                  </a:lnTo>
                  <a:lnTo>
                    <a:pt x="134" y="288"/>
                  </a:lnTo>
                  <a:lnTo>
                    <a:pt x="132" y="290"/>
                  </a:lnTo>
                  <a:lnTo>
                    <a:pt x="132" y="303"/>
                  </a:lnTo>
                  <a:lnTo>
                    <a:pt x="130" y="304"/>
                  </a:lnTo>
                  <a:lnTo>
                    <a:pt x="131" y="308"/>
                  </a:lnTo>
                  <a:lnTo>
                    <a:pt x="134" y="313"/>
                  </a:lnTo>
                  <a:lnTo>
                    <a:pt x="135" y="318"/>
                  </a:lnTo>
                  <a:lnTo>
                    <a:pt x="124" y="327"/>
                  </a:lnTo>
                  <a:lnTo>
                    <a:pt x="123" y="325"/>
                  </a:lnTo>
                  <a:lnTo>
                    <a:pt x="120" y="324"/>
                  </a:lnTo>
                  <a:lnTo>
                    <a:pt x="114" y="318"/>
                  </a:lnTo>
                  <a:lnTo>
                    <a:pt x="114" y="315"/>
                  </a:lnTo>
                  <a:lnTo>
                    <a:pt x="112" y="316"/>
                  </a:lnTo>
                  <a:lnTo>
                    <a:pt x="108" y="317"/>
                  </a:lnTo>
                  <a:lnTo>
                    <a:pt x="104" y="310"/>
                  </a:lnTo>
                  <a:lnTo>
                    <a:pt x="102" y="311"/>
                  </a:lnTo>
                  <a:lnTo>
                    <a:pt x="98" y="312"/>
                  </a:lnTo>
                  <a:lnTo>
                    <a:pt x="96" y="310"/>
                  </a:lnTo>
                  <a:lnTo>
                    <a:pt x="96" y="308"/>
                  </a:lnTo>
                  <a:lnTo>
                    <a:pt x="100" y="304"/>
                  </a:lnTo>
                  <a:lnTo>
                    <a:pt x="96" y="302"/>
                  </a:lnTo>
                  <a:lnTo>
                    <a:pt x="92" y="305"/>
                  </a:lnTo>
                  <a:lnTo>
                    <a:pt x="88" y="304"/>
                  </a:lnTo>
                  <a:lnTo>
                    <a:pt x="81" y="289"/>
                  </a:lnTo>
                  <a:lnTo>
                    <a:pt x="76" y="289"/>
                  </a:lnTo>
                  <a:lnTo>
                    <a:pt x="73" y="291"/>
                  </a:lnTo>
                  <a:lnTo>
                    <a:pt x="71" y="291"/>
                  </a:lnTo>
                  <a:lnTo>
                    <a:pt x="68" y="288"/>
                  </a:lnTo>
                  <a:lnTo>
                    <a:pt x="61" y="276"/>
                  </a:lnTo>
                  <a:lnTo>
                    <a:pt x="59" y="276"/>
                  </a:lnTo>
                  <a:lnTo>
                    <a:pt x="56" y="274"/>
                  </a:lnTo>
                  <a:lnTo>
                    <a:pt x="58" y="265"/>
                  </a:lnTo>
                  <a:lnTo>
                    <a:pt x="62" y="259"/>
                  </a:lnTo>
                  <a:lnTo>
                    <a:pt x="65" y="259"/>
                  </a:lnTo>
                  <a:lnTo>
                    <a:pt x="70" y="256"/>
                  </a:lnTo>
                  <a:lnTo>
                    <a:pt x="70" y="250"/>
                  </a:lnTo>
                  <a:lnTo>
                    <a:pt x="69" y="249"/>
                  </a:lnTo>
                  <a:lnTo>
                    <a:pt x="69" y="242"/>
                  </a:lnTo>
                  <a:lnTo>
                    <a:pt x="64" y="233"/>
                  </a:lnTo>
                  <a:lnTo>
                    <a:pt x="54" y="225"/>
                  </a:lnTo>
                  <a:lnTo>
                    <a:pt x="54" y="215"/>
                  </a:lnTo>
                  <a:lnTo>
                    <a:pt x="52" y="213"/>
                  </a:lnTo>
                  <a:lnTo>
                    <a:pt x="54" y="211"/>
                  </a:lnTo>
                  <a:lnTo>
                    <a:pt x="59" y="209"/>
                  </a:lnTo>
                  <a:lnTo>
                    <a:pt x="61" y="204"/>
                  </a:lnTo>
                  <a:lnTo>
                    <a:pt x="58" y="200"/>
                  </a:lnTo>
                  <a:lnTo>
                    <a:pt x="51" y="192"/>
                  </a:lnTo>
                  <a:lnTo>
                    <a:pt x="51" y="191"/>
                  </a:lnTo>
                  <a:lnTo>
                    <a:pt x="45" y="186"/>
                  </a:lnTo>
                  <a:lnTo>
                    <a:pt x="34" y="181"/>
                  </a:lnTo>
                  <a:lnTo>
                    <a:pt x="28" y="171"/>
                  </a:lnTo>
                  <a:lnTo>
                    <a:pt x="25" y="167"/>
                  </a:lnTo>
                  <a:lnTo>
                    <a:pt x="22" y="168"/>
                  </a:lnTo>
                  <a:lnTo>
                    <a:pt x="18" y="170"/>
                  </a:lnTo>
                  <a:lnTo>
                    <a:pt x="15" y="169"/>
                  </a:lnTo>
                  <a:lnTo>
                    <a:pt x="21" y="163"/>
                  </a:lnTo>
                  <a:lnTo>
                    <a:pt x="20" y="156"/>
                  </a:lnTo>
                  <a:lnTo>
                    <a:pt x="17" y="154"/>
                  </a:lnTo>
                  <a:lnTo>
                    <a:pt x="0" y="150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35" name="Freeform 26"/>
            <p:cNvSpPr/>
            <p:nvPr/>
          </p:nvSpPr>
          <p:spPr bwMode="auto">
            <a:xfrm>
              <a:off x="6042749" y="592249"/>
              <a:ext cx="1465263" cy="1454150"/>
            </a:xfrm>
            <a:custGeom>
              <a:avLst/>
              <a:gdLst>
                <a:gd name="T0" fmla="*/ 2147483647 w 801"/>
                <a:gd name="T1" fmla="*/ 2147483647 h 762"/>
                <a:gd name="T2" fmla="*/ 2147483647 w 801"/>
                <a:gd name="T3" fmla="*/ 2147483647 h 762"/>
                <a:gd name="T4" fmla="*/ 2147483647 w 801"/>
                <a:gd name="T5" fmla="*/ 2147483647 h 762"/>
                <a:gd name="T6" fmla="*/ 2147483647 w 801"/>
                <a:gd name="T7" fmla="*/ 2147483647 h 762"/>
                <a:gd name="T8" fmla="*/ 2147483647 w 801"/>
                <a:gd name="T9" fmla="*/ 2147483647 h 762"/>
                <a:gd name="T10" fmla="*/ 2147483647 w 801"/>
                <a:gd name="T11" fmla="*/ 2147483647 h 762"/>
                <a:gd name="T12" fmla="*/ 2147483647 w 801"/>
                <a:gd name="T13" fmla="*/ 2147483647 h 762"/>
                <a:gd name="T14" fmla="*/ 2147483647 w 801"/>
                <a:gd name="T15" fmla="*/ 2147483647 h 762"/>
                <a:gd name="T16" fmla="*/ 2147483647 w 801"/>
                <a:gd name="T17" fmla="*/ 2147483647 h 762"/>
                <a:gd name="T18" fmla="*/ 2147483647 w 801"/>
                <a:gd name="T19" fmla="*/ 2147483647 h 762"/>
                <a:gd name="T20" fmla="*/ 2147483647 w 801"/>
                <a:gd name="T21" fmla="*/ 2147483647 h 762"/>
                <a:gd name="T22" fmla="*/ 2147483647 w 801"/>
                <a:gd name="T23" fmla="*/ 2147483647 h 762"/>
                <a:gd name="T24" fmla="*/ 2147483647 w 801"/>
                <a:gd name="T25" fmla="*/ 2147483647 h 762"/>
                <a:gd name="T26" fmla="*/ 2147483647 w 801"/>
                <a:gd name="T27" fmla="*/ 2147483647 h 762"/>
                <a:gd name="T28" fmla="*/ 2147483647 w 801"/>
                <a:gd name="T29" fmla="*/ 2147483647 h 762"/>
                <a:gd name="T30" fmla="*/ 2147483647 w 801"/>
                <a:gd name="T31" fmla="*/ 2147483647 h 762"/>
                <a:gd name="T32" fmla="*/ 2147483647 w 801"/>
                <a:gd name="T33" fmla="*/ 2147483647 h 762"/>
                <a:gd name="T34" fmla="*/ 2147483647 w 801"/>
                <a:gd name="T35" fmla="*/ 2147483647 h 762"/>
                <a:gd name="T36" fmla="*/ 2147483647 w 801"/>
                <a:gd name="T37" fmla="*/ 2147483647 h 762"/>
                <a:gd name="T38" fmla="*/ 2147483647 w 801"/>
                <a:gd name="T39" fmla="*/ 2147483647 h 762"/>
                <a:gd name="T40" fmla="*/ 2147483647 w 801"/>
                <a:gd name="T41" fmla="*/ 2147483647 h 762"/>
                <a:gd name="T42" fmla="*/ 2147483647 w 801"/>
                <a:gd name="T43" fmla="*/ 2147483647 h 762"/>
                <a:gd name="T44" fmla="*/ 2147483647 w 801"/>
                <a:gd name="T45" fmla="*/ 2147483647 h 762"/>
                <a:gd name="T46" fmla="*/ 2147483647 w 801"/>
                <a:gd name="T47" fmla="*/ 2147483647 h 762"/>
                <a:gd name="T48" fmla="*/ 2147483647 w 801"/>
                <a:gd name="T49" fmla="*/ 2147483647 h 762"/>
                <a:gd name="T50" fmla="*/ 2147483647 w 801"/>
                <a:gd name="T51" fmla="*/ 2147483647 h 762"/>
                <a:gd name="T52" fmla="*/ 2147483647 w 801"/>
                <a:gd name="T53" fmla="*/ 2147483647 h 762"/>
                <a:gd name="T54" fmla="*/ 2147483647 w 801"/>
                <a:gd name="T55" fmla="*/ 2147483647 h 762"/>
                <a:gd name="T56" fmla="*/ 2147483647 w 801"/>
                <a:gd name="T57" fmla="*/ 2147483647 h 762"/>
                <a:gd name="T58" fmla="*/ 2147483647 w 801"/>
                <a:gd name="T59" fmla="*/ 2147483647 h 762"/>
                <a:gd name="T60" fmla="*/ 2147483647 w 801"/>
                <a:gd name="T61" fmla="*/ 2147483647 h 762"/>
                <a:gd name="T62" fmla="*/ 2147483647 w 801"/>
                <a:gd name="T63" fmla="*/ 2147483647 h 762"/>
                <a:gd name="T64" fmla="*/ 2147483647 w 801"/>
                <a:gd name="T65" fmla="*/ 2147483647 h 762"/>
                <a:gd name="T66" fmla="*/ 2147483647 w 801"/>
                <a:gd name="T67" fmla="*/ 2147483647 h 762"/>
                <a:gd name="T68" fmla="*/ 2147483647 w 801"/>
                <a:gd name="T69" fmla="*/ 2147483647 h 762"/>
                <a:gd name="T70" fmla="*/ 2147483647 w 801"/>
                <a:gd name="T71" fmla="*/ 2147483647 h 762"/>
                <a:gd name="T72" fmla="*/ 2147483647 w 801"/>
                <a:gd name="T73" fmla="*/ 2147483647 h 762"/>
                <a:gd name="T74" fmla="*/ 2147483647 w 801"/>
                <a:gd name="T75" fmla="*/ 2147483647 h 762"/>
                <a:gd name="T76" fmla="*/ 2147483647 w 801"/>
                <a:gd name="T77" fmla="*/ 2147483647 h 762"/>
                <a:gd name="T78" fmla="*/ 2147483647 w 801"/>
                <a:gd name="T79" fmla="*/ 2147483647 h 762"/>
                <a:gd name="T80" fmla="*/ 2147483647 w 801"/>
                <a:gd name="T81" fmla="*/ 2147483647 h 762"/>
                <a:gd name="T82" fmla="*/ 2147483647 w 801"/>
                <a:gd name="T83" fmla="*/ 2147483647 h 762"/>
                <a:gd name="T84" fmla="*/ 2147483647 w 801"/>
                <a:gd name="T85" fmla="*/ 2147483647 h 762"/>
                <a:gd name="T86" fmla="*/ 2147483647 w 801"/>
                <a:gd name="T87" fmla="*/ 2147483647 h 762"/>
                <a:gd name="T88" fmla="*/ 2147483647 w 801"/>
                <a:gd name="T89" fmla="*/ 2147483647 h 762"/>
                <a:gd name="T90" fmla="*/ 2147483647 w 801"/>
                <a:gd name="T91" fmla="*/ 2147483647 h 762"/>
                <a:gd name="T92" fmla="*/ 2147483647 w 801"/>
                <a:gd name="T93" fmla="*/ 2147483647 h 762"/>
                <a:gd name="T94" fmla="*/ 2147483647 w 801"/>
                <a:gd name="T95" fmla="*/ 2147483647 h 762"/>
                <a:gd name="T96" fmla="*/ 2147483647 w 801"/>
                <a:gd name="T97" fmla="*/ 2147483647 h 762"/>
                <a:gd name="T98" fmla="*/ 2147483647 w 801"/>
                <a:gd name="T99" fmla="*/ 2147483647 h 762"/>
                <a:gd name="T100" fmla="*/ 2147483647 w 801"/>
                <a:gd name="T101" fmla="*/ 2147483647 h 762"/>
                <a:gd name="T102" fmla="*/ 2147483647 w 801"/>
                <a:gd name="T103" fmla="*/ 2147483647 h 762"/>
                <a:gd name="T104" fmla="*/ 2147483647 w 801"/>
                <a:gd name="T105" fmla="*/ 2147483647 h 762"/>
                <a:gd name="T106" fmla="*/ 2147483647 w 801"/>
                <a:gd name="T107" fmla="*/ 2147483647 h 762"/>
                <a:gd name="T108" fmla="*/ 2147483647 w 801"/>
                <a:gd name="T109" fmla="*/ 2147483647 h 762"/>
                <a:gd name="T110" fmla="*/ 2147483647 w 801"/>
                <a:gd name="T111" fmla="*/ 2147483647 h 762"/>
                <a:gd name="T112" fmla="*/ 2147483647 w 801"/>
                <a:gd name="T113" fmla="*/ 2147483647 h 762"/>
                <a:gd name="T114" fmla="*/ 2147483647 w 801"/>
                <a:gd name="T115" fmla="*/ 2147483647 h 762"/>
                <a:gd name="T116" fmla="*/ 2147483647 w 801"/>
                <a:gd name="T117" fmla="*/ 2147483647 h 762"/>
                <a:gd name="T118" fmla="*/ 2147483647 w 801"/>
                <a:gd name="T119" fmla="*/ 2147483647 h 762"/>
                <a:gd name="T120" fmla="*/ 2147483647 w 801"/>
                <a:gd name="T121" fmla="*/ 2147483647 h 762"/>
                <a:gd name="T122" fmla="*/ 2147483647 w 801"/>
                <a:gd name="T123" fmla="*/ 2147483647 h 76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01"/>
                <a:gd name="T187" fmla="*/ 0 h 762"/>
                <a:gd name="T188" fmla="*/ 801 w 801"/>
                <a:gd name="T189" fmla="*/ 762 h 76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01" h="762">
                  <a:moveTo>
                    <a:pt x="712" y="734"/>
                  </a:moveTo>
                  <a:lnTo>
                    <a:pt x="681" y="735"/>
                  </a:lnTo>
                  <a:lnTo>
                    <a:pt x="677" y="740"/>
                  </a:lnTo>
                  <a:lnTo>
                    <a:pt x="671" y="740"/>
                  </a:lnTo>
                  <a:lnTo>
                    <a:pt x="666" y="735"/>
                  </a:lnTo>
                  <a:lnTo>
                    <a:pt x="647" y="730"/>
                  </a:lnTo>
                  <a:lnTo>
                    <a:pt x="644" y="727"/>
                  </a:lnTo>
                  <a:lnTo>
                    <a:pt x="644" y="725"/>
                  </a:lnTo>
                  <a:lnTo>
                    <a:pt x="643" y="724"/>
                  </a:lnTo>
                  <a:lnTo>
                    <a:pt x="642" y="719"/>
                  </a:lnTo>
                  <a:lnTo>
                    <a:pt x="639" y="717"/>
                  </a:lnTo>
                  <a:lnTo>
                    <a:pt x="634" y="708"/>
                  </a:lnTo>
                  <a:lnTo>
                    <a:pt x="631" y="706"/>
                  </a:lnTo>
                  <a:lnTo>
                    <a:pt x="628" y="709"/>
                  </a:lnTo>
                  <a:lnTo>
                    <a:pt x="628" y="711"/>
                  </a:lnTo>
                  <a:lnTo>
                    <a:pt x="627" y="712"/>
                  </a:lnTo>
                  <a:lnTo>
                    <a:pt x="627" y="713"/>
                  </a:lnTo>
                  <a:lnTo>
                    <a:pt x="625" y="716"/>
                  </a:lnTo>
                  <a:lnTo>
                    <a:pt x="623" y="720"/>
                  </a:lnTo>
                  <a:lnTo>
                    <a:pt x="621" y="722"/>
                  </a:lnTo>
                  <a:lnTo>
                    <a:pt x="619" y="722"/>
                  </a:lnTo>
                  <a:lnTo>
                    <a:pt x="615" y="718"/>
                  </a:lnTo>
                  <a:lnTo>
                    <a:pt x="615" y="711"/>
                  </a:lnTo>
                  <a:lnTo>
                    <a:pt x="614" y="709"/>
                  </a:lnTo>
                  <a:lnTo>
                    <a:pt x="609" y="712"/>
                  </a:lnTo>
                  <a:lnTo>
                    <a:pt x="606" y="713"/>
                  </a:lnTo>
                  <a:lnTo>
                    <a:pt x="603" y="716"/>
                  </a:lnTo>
                  <a:lnTo>
                    <a:pt x="602" y="722"/>
                  </a:lnTo>
                  <a:lnTo>
                    <a:pt x="599" y="725"/>
                  </a:lnTo>
                  <a:lnTo>
                    <a:pt x="576" y="737"/>
                  </a:lnTo>
                  <a:lnTo>
                    <a:pt x="574" y="740"/>
                  </a:lnTo>
                  <a:lnTo>
                    <a:pt x="574" y="742"/>
                  </a:lnTo>
                  <a:lnTo>
                    <a:pt x="578" y="746"/>
                  </a:lnTo>
                  <a:lnTo>
                    <a:pt x="579" y="754"/>
                  </a:lnTo>
                  <a:lnTo>
                    <a:pt x="575" y="761"/>
                  </a:lnTo>
                  <a:lnTo>
                    <a:pt x="567" y="760"/>
                  </a:lnTo>
                  <a:lnTo>
                    <a:pt x="566" y="762"/>
                  </a:lnTo>
                  <a:lnTo>
                    <a:pt x="558" y="762"/>
                  </a:lnTo>
                  <a:lnTo>
                    <a:pt x="549" y="751"/>
                  </a:lnTo>
                  <a:lnTo>
                    <a:pt x="550" y="751"/>
                  </a:lnTo>
                  <a:lnTo>
                    <a:pt x="542" y="743"/>
                  </a:lnTo>
                  <a:lnTo>
                    <a:pt x="542" y="742"/>
                  </a:lnTo>
                  <a:lnTo>
                    <a:pt x="540" y="739"/>
                  </a:lnTo>
                  <a:lnTo>
                    <a:pt x="534" y="730"/>
                  </a:lnTo>
                  <a:lnTo>
                    <a:pt x="523" y="716"/>
                  </a:lnTo>
                  <a:lnTo>
                    <a:pt x="521" y="713"/>
                  </a:lnTo>
                  <a:lnTo>
                    <a:pt x="522" y="709"/>
                  </a:lnTo>
                  <a:lnTo>
                    <a:pt x="519" y="706"/>
                  </a:lnTo>
                  <a:lnTo>
                    <a:pt x="519" y="700"/>
                  </a:lnTo>
                  <a:lnTo>
                    <a:pt x="510" y="692"/>
                  </a:lnTo>
                  <a:lnTo>
                    <a:pt x="502" y="711"/>
                  </a:lnTo>
                  <a:lnTo>
                    <a:pt x="502" y="715"/>
                  </a:lnTo>
                  <a:lnTo>
                    <a:pt x="504" y="718"/>
                  </a:lnTo>
                  <a:lnTo>
                    <a:pt x="503" y="721"/>
                  </a:lnTo>
                  <a:lnTo>
                    <a:pt x="505" y="722"/>
                  </a:lnTo>
                  <a:lnTo>
                    <a:pt x="506" y="726"/>
                  </a:lnTo>
                  <a:lnTo>
                    <a:pt x="501" y="734"/>
                  </a:lnTo>
                  <a:lnTo>
                    <a:pt x="489" y="735"/>
                  </a:lnTo>
                  <a:lnTo>
                    <a:pt x="485" y="735"/>
                  </a:lnTo>
                  <a:lnTo>
                    <a:pt x="482" y="734"/>
                  </a:lnTo>
                  <a:lnTo>
                    <a:pt x="478" y="730"/>
                  </a:lnTo>
                  <a:lnTo>
                    <a:pt x="477" y="730"/>
                  </a:lnTo>
                  <a:lnTo>
                    <a:pt x="475" y="728"/>
                  </a:lnTo>
                  <a:lnTo>
                    <a:pt x="474" y="722"/>
                  </a:lnTo>
                  <a:lnTo>
                    <a:pt x="465" y="714"/>
                  </a:lnTo>
                  <a:lnTo>
                    <a:pt x="464" y="712"/>
                  </a:lnTo>
                  <a:lnTo>
                    <a:pt x="463" y="711"/>
                  </a:lnTo>
                  <a:lnTo>
                    <a:pt x="463" y="704"/>
                  </a:lnTo>
                  <a:lnTo>
                    <a:pt x="464" y="703"/>
                  </a:lnTo>
                  <a:lnTo>
                    <a:pt x="464" y="701"/>
                  </a:lnTo>
                  <a:lnTo>
                    <a:pt x="461" y="698"/>
                  </a:lnTo>
                  <a:lnTo>
                    <a:pt x="458" y="698"/>
                  </a:lnTo>
                  <a:lnTo>
                    <a:pt x="457" y="700"/>
                  </a:lnTo>
                  <a:lnTo>
                    <a:pt x="451" y="701"/>
                  </a:lnTo>
                  <a:lnTo>
                    <a:pt x="450" y="702"/>
                  </a:lnTo>
                  <a:lnTo>
                    <a:pt x="446" y="702"/>
                  </a:lnTo>
                  <a:lnTo>
                    <a:pt x="443" y="704"/>
                  </a:lnTo>
                  <a:lnTo>
                    <a:pt x="442" y="703"/>
                  </a:lnTo>
                  <a:lnTo>
                    <a:pt x="438" y="705"/>
                  </a:lnTo>
                  <a:lnTo>
                    <a:pt x="436" y="705"/>
                  </a:lnTo>
                  <a:lnTo>
                    <a:pt x="434" y="701"/>
                  </a:lnTo>
                  <a:lnTo>
                    <a:pt x="432" y="699"/>
                  </a:lnTo>
                  <a:lnTo>
                    <a:pt x="432" y="694"/>
                  </a:lnTo>
                  <a:lnTo>
                    <a:pt x="430" y="692"/>
                  </a:lnTo>
                  <a:lnTo>
                    <a:pt x="429" y="683"/>
                  </a:lnTo>
                  <a:lnTo>
                    <a:pt x="431" y="679"/>
                  </a:lnTo>
                  <a:lnTo>
                    <a:pt x="431" y="677"/>
                  </a:lnTo>
                  <a:lnTo>
                    <a:pt x="423" y="665"/>
                  </a:lnTo>
                  <a:lnTo>
                    <a:pt x="420" y="665"/>
                  </a:lnTo>
                  <a:lnTo>
                    <a:pt x="419" y="664"/>
                  </a:lnTo>
                  <a:lnTo>
                    <a:pt x="411" y="664"/>
                  </a:lnTo>
                  <a:lnTo>
                    <a:pt x="411" y="663"/>
                  </a:lnTo>
                  <a:lnTo>
                    <a:pt x="401" y="662"/>
                  </a:lnTo>
                  <a:lnTo>
                    <a:pt x="396" y="662"/>
                  </a:lnTo>
                  <a:lnTo>
                    <a:pt x="396" y="664"/>
                  </a:lnTo>
                  <a:lnTo>
                    <a:pt x="391" y="665"/>
                  </a:lnTo>
                  <a:lnTo>
                    <a:pt x="389" y="668"/>
                  </a:lnTo>
                  <a:lnTo>
                    <a:pt x="387" y="668"/>
                  </a:lnTo>
                  <a:lnTo>
                    <a:pt x="384" y="672"/>
                  </a:lnTo>
                  <a:lnTo>
                    <a:pt x="380" y="675"/>
                  </a:lnTo>
                  <a:lnTo>
                    <a:pt x="345" y="650"/>
                  </a:lnTo>
                  <a:lnTo>
                    <a:pt x="343" y="649"/>
                  </a:lnTo>
                  <a:lnTo>
                    <a:pt x="341" y="651"/>
                  </a:lnTo>
                  <a:lnTo>
                    <a:pt x="323" y="663"/>
                  </a:lnTo>
                  <a:lnTo>
                    <a:pt x="321" y="662"/>
                  </a:lnTo>
                  <a:lnTo>
                    <a:pt x="319" y="664"/>
                  </a:lnTo>
                  <a:lnTo>
                    <a:pt x="315" y="664"/>
                  </a:lnTo>
                  <a:lnTo>
                    <a:pt x="311" y="660"/>
                  </a:lnTo>
                  <a:lnTo>
                    <a:pt x="307" y="660"/>
                  </a:lnTo>
                  <a:lnTo>
                    <a:pt x="305" y="658"/>
                  </a:lnTo>
                  <a:lnTo>
                    <a:pt x="303" y="658"/>
                  </a:lnTo>
                  <a:lnTo>
                    <a:pt x="299" y="664"/>
                  </a:lnTo>
                  <a:lnTo>
                    <a:pt x="297" y="664"/>
                  </a:lnTo>
                  <a:lnTo>
                    <a:pt x="296" y="666"/>
                  </a:lnTo>
                  <a:lnTo>
                    <a:pt x="292" y="666"/>
                  </a:lnTo>
                  <a:lnTo>
                    <a:pt x="290" y="667"/>
                  </a:lnTo>
                  <a:lnTo>
                    <a:pt x="271" y="669"/>
                  </a:lnTo>
                  <a:lnTo>
                    <a:pt x="250" y="651"/>
                  </a:lnTo>
                  <a:lnTo>
                    <a:pt x="250" y="649"/>
                  </a:lnTo>
                  <a:lnTo>
                    <a:pt x="249" y="648"/>
                  </a:lnTo>
                  <a:lnTo>
                    <a:pt x="249" y="641"/>
                  </a:lnTo>
                  <a:lnTo>
                    <a:pt x="243" y="636"/>
                  </a:lnTo>
                  <a:lnTo>
                    <a:pt x="241" y="620"/>
                  </a:lnTo>
                  <a:lnTo>
                    <a:pt x="238" y="616"/>
                  </a:lnTo>
                  <a:lnTo>
                    <a:pt x="238" y="614"/>
                  </a:lnTo>
                  <a:lnTo>
                    <a:pt x="236" y="612"/>
                  </a:lnTo>
                  <a:lnTo>
                    <a:pt x="236" y="611"/>
                  </a:lnTo>
                  <a:lnTo>
                    <a:pt x="231" y="611"/>
                  </a:lnTo>
                  <a:lnTo>
                    <a:pt x="230" y="613"/>
                  </a:lnTo>
                  <a:lnTo>
                    <a:pt x="223" y="614"/>
                  </a:lnTo>
                  <a:lnTo>
                    <a:pt x="222" y="616"/>
                  </a:lnTo>
                  <a:lnTo>
                    <a:pt x="220" y="616"/>
                  </a:lnTo>
                  <a:lnTo>
                    <a:pt x="218" y="617"/>
                  </a:lnTo>
                  <a:lnTo>
                    <a:pt x="208" y="618"/>
                  </a:lnTo>
                  <a:lnTo>
                    <a:pt x="206" y="619"/>
                  </a:lnTo>
                  <a:lnTo>
                    <a:pt x="198" y="620"/>
                  </a:lnTo>
                  <a:lnTo>
                    <a:pt x="196" y="622"/>
                  </a:lnTo>
                  <a:lnTo>
                    <a:pt x="183" y="608"/>
                  </a:lnTo>
                  <a:lnTo>
                    <a:pt x="182" y="604"/>
                  </a:lnTo>
                  <a:lnTo>
                    <a:pt x="181" y="603"/>
                  </a:lnTo>
                  <a:lnTo>
                    <a:pt x="181" y="593"/>
                  </a:lnTo>
                  <a:lnTo>
                    <a:pt x="187" y="589"/>
                  </a:lnTo>
                  <a:lnTo>
                    <a:pt x="189" y="590"/>
                  </a:lnTo>
                  <a:lnTo>
                    <a:pt x="193" y="588"/>
                  </a:lnTo>
                  <a:lnTo>
                    <a:pt x="197" y="583"/>
                  </a:lnTo>
                  <a:lnTo>
                    <a:pt x="207" y="580"/>
                  </a:lnTo>
                  <a:lnTo>
                    <a:pt x="210" y="581"/>
                  </a:lnTo>
                  <a:lnTo>
                    <a:pt x="212" y="579"/>
                  </a:lnTo>
                  <a:lnTo>
                    <a:pt x="211" y="569"/>
                  </a:lnTo>
                  <a:lnTo>
                    <a:pt x="210" y="568"/>
                  </a:lnTo>
                  <a:lnTo>
                    <a:pt x="206" y="568"/>
                  </a:lnTo>
                  <a:lnTo>
                    <a:pt x="202" y="572"/>
                  </a:lnTo>
                  <a:lnTo>
                    <a:pt x="200" y="572"/>
                  </a:lnTo>
                  <a:lnTo>
                    <a:pt x="198" y="570"/>
                  </a:lnTo>
                  <a:lnTo>
                    <a:pt x="198" y="565"/>
                  </a:lnTo>
                  <a:lnTo>
                    <a:pt x="199" y="564"/>
                  </a:lnTo>
                  <a:lnTo>
                    <a:pt x="196" y="562"/>
                  </a:lnTo>
                  <a:lnTo>
                    <a:pt x="193" y="565"/>
                  </a:lnTo>
                  <a:lnTo>
                    <a:pt x="194" y="565"/>
                  </a:lnTo>
                  <a:lnTo>
                    <a:pt x="192" y="567"/>
                  </a:lnTo>
                  <a:lnTo>
                    <a:pt x="193" y="569"/>
                  </a:lnTo>
                  <a:lnTo>
                    <a:pt x="183" y="583"/>
                  </a:lnTo>
                  <a:lnTo>
                    <a:pt x="177" y="583"/>
                  </a:lnTo>
                  <a:lnTo>
                    <a:pt x="170" y="576"/>
                  </a:lnTo>
                  <a:lnTo>
                    <a:pt x="170" y="569"/>
                  </a:lnTo>
                  <a:lnTo>
                    <a:pt x="163" y="566"/>
                  </a:lnTo>
                  <a:lnTo>
                    <a:pt x="161" y="558"/>
                  </a:lnTo>
                  <a:lnTo>
                    <a:pt x="160" y="557"/>
                  </a:lnTo>
                  <a:lnTo>
                    <a:pt x="152" y="557"/>
                  </a:lnTo>
                  <a:lnTo>
                    <a:pt x="137" y="541"/>
                  </a:lnTo>
                  <a:lnTo>
                    <a:pt x="134" y="541"/>
                  </a:lnTo>
                  <a:lnTo>
                    <a:pt x="134" y="529"/>
                  </a:lnTo>
                  <a:lnTo>
                    <a:pt x="139" y="515"/>
                  </a:lnTo>
                  <a:lnTo>
                    <a:pt x="141" y="512"/>
                  </a:lnTo>
                  <a:lnTo>
                    <a:pt x="140" y="506"/>
                  </a:lnTo>
                  <a:lnTo>
                    <a:pt x="144" y="495"/>
                  </a:lnTo>
                  <a:lnTo>
                    <a:pt x="149" y="489"/>
                  </a:lnTo>
                  <a:lnTo>
                    <a:pt x="160" y="482"/>
                  </a:lnTo>
                  <a:lnTo>
                    <a:pt x="174" y="466"/>
                  </a:lnTo>
                  <a:lnTo>
                    <a:pt x="174" y="464"/>
                  </a:lnTo>
                  <a:lnTo>
                    <a:pt x="181" y="456"/>
                  </a:lnTo>
                  <a:lnTo>
                    <a:pt x="184" y="454"/>
                  </a:lnTo>
                  <a:lnTo>
                    <a:pt x="188" y="449"/>
                  </a:lnTo>
                  <a:lnTo>
                    <a:pt x="188" y="447"/>
                  </a:lnTo>
                  <a:lnTo>
                    <a:pt x="198" y="436"/>
                  </a:lnTo>
                  <a:lnTo>
                    <a:pt x="199" y="432"/>
                  </a:lnTo>
                  <a:lnTo>
                    <a:pt x="203" y="428"/>
                  </a:lnTo>
                  <a:lnTo>
                    <a:pt x="207" y="417"/>
                  </a:lnTo>
                  <a:lnTo>
                    <a:pt x="210" y="414"/>
                  </a:lnTo>
                  <a:lnTo>
                    <a:pt x="210" y="412"/>
                  </a:lnTo>
                  <a:lnTo>
                    <a:pt x="211" y="412"/>
                  </a:lnTo>
                  <a:lnTo>
                    <a:pt x="215" y="402"/>
                  </a:lnTo>
                  <a:lnTo>
                    <a:pt x="217" y="401"/>
                  </a:lnTo>
                  <a:lnTo>
                    <a:pt x="224" y="403"/>
                  </a:lnTo>
                  <a:lnTo>
                    <a:pt x="229" y="414"/>
                  </a:lnTo>
                  <a:lnTo>
                    <a:pt x="234" y="429"/>
                  </a:lnTo>
                  <a:lnTo>
                    <a:pt x="236" y="431"/>
                  </a:lnTo>
                  <a:lnTo>
                    <a:pt x="241" y="426"/>
                  </a:lnTo>
                  <a:lnTo>
                    <a:pt x="240" y="420"/>
                  </a:lnTo>
                  <a:lnTo>
                    <a:pt x="238" y="419"/>
                  </a:lnTo>
                  <a:lnTo>
                    <a:pt x="238" y="414"/>
                  </a:lnTo>
                  <a:lnTo>
                    <a:pt x="237" y="413"/>
                  </a:lnTo>
                  <a:lnTo>
                    <a:pt x="235" y="406"/>
                  </a:lnTo>
                  <a:lnTo>
                    <a:pt x="234" y="406"/>
                  </a:lnTo>
                  <a:lnTo>
                    <a:pt x="232" y="396"/>
                  </a:lnTo>
                  <a:lnTo>
                    <a:pt x="236" y="386"/>
                  </a:lnTo>
                  <a:lnTo>
                    <a:pt x="234" y="384"/>
                  </a:lnTo>
                  <a:lnTo>
                    <a:pt x="234" y="379"/>
                  </a:lnTo>
                  <a:lnTo>
                    <a:pt x="235" y="378"/>
                  </a:lnTo>
                  <a:lnTo>
                    <a:pt x="236" y="369"/>
                  </a:lnTo>
                  <a:lnTo>
                    <a:pt x="238" y="363"/>
                  </a:lnTo>
                  <a:lnTo>
                    <a:pt x="238" y="350"/>
                  </a:lnTo>
                  <a:lnTo>
                    <a:pt x="241" y="345"/>
                  </a:lnTo>
                  <a:lnTo>
                    <a:pt x="253" y="343"/>
                  </a:lnTo>
                  <a:lnTo>
                    <a:pt x="256" y="335"/>
                  </a:lnTo>
                  <a:lnTo>
                    <a:pt x="256" y="325"/>
                  </a:lnTo>
                  <a:lnTo>
                    <a:pt x="255" y="323"/>
                  </a:lnTo>
                  <a:lnTo>
                    <a:pt x="255" y="314"/>
                  </a:lnTo>
                  <a:lnTo>
                    <a:pt x="253" y="312"/>
                  </a:lnTo>
                  <a:lnTo>
                    <a:pt x="251" y="298"/>
                  </a:lnTo>
                  <a:lnTo>
                    <a:pt x="250" y="297"/>
                  </a:lnTo>
                  <a:lnTo>
                    <a:pt x="249" y="290"/>
                  </a:lnTo>
                  <a:lnTo>
                    <a:pt x="248" y="289"/>
                  </a:lnTo>
                  <a:lnTo>
                    <a:pt x="247" y="282"/>
                  </a:lnTo>
                  <a:lnTo>
                    <a:pt x="246" y="280"/>
                  </a:lnTo>
                  <a:lnTo>
                    <a:pt x="245" y="269"/>
                  </a:lnTo>
                  <a:lnTo>
                    <a:pt x="243" y="270"/>
                  </a:lnTo>
                  <a:lnTo>
                    <a:pt x="240" y="269"/>
                  </a:lnTo>
                  <a:lnTo>
                    <a:pt x="238" y="268"/>
                  </a:lnTo>
                  <a:lnTo>
                    <a:pt x="233" y="268"/>
                  </a:lnTo>
                  <a:lnTo>
                    <a:pt x="231" y="267"/>
                  </a:lnTo>
                  <a:lnTo>
                    <a:pt x="226" y="262"/>
                  </a:lnTo>
                  <a:lnTo>
                    <a:pt x="206" y="262"/>
                  </a:lnTo>
                  <a:lnTo>
                    <a:pt x="203" y="258"/>
                  </a:lnTo>
                  <a:lnTo>
                    <a:pt x="201" y="261"/>
                  </a:lnTo>
                  <a:lnTo>
                    <a:pt x="200" y="270"/>
                  </a:lnTo>
                  <a:lnTo>
                    <a:pt x="198" y="276"/>
                  </a:lnTo>
                  <a:lnTo>
                    <a:pt x="197" y="284"/>
                  </a:lnTo>
                  <a:lnTo>
                    <a:pt x="194" y="285"/>
                  </a:lnTo>
                  <a:lnTo>
                    <a:pt x="192" y="283"/>
                  </a:lnTo>
                  <a:lnTo>
                    <a:pt x="190" y="283"/>
                  </a:lnTo>
                  <a:lnTo>
                    <a:pt x="187" y="282"/>
                  </a:lnTo>
                  <a:lnTo>
                    <a:pt x="185" y="283"/>
                  </a:lnTo>
                  <a:lnTo>
                    <a:pt x="181" y="283"/>
                  </a:lnTo>
                  <a:lnTo>
                    <a:pt x="181" y="285"/>
                  </a:lnTo>
                  <a:lnTo>
                    <a:pt x="178" y="285"/>
                  </a:lnTo>
                  <a:lnTo>
                    <a:pt x="165" y="273"/>
                  </a:lnTo>
                  <a:lnTo>
                    <a:pt x="165" y="267"/>
                  </a:lnTo>
                  <a:lnTo>
                    <a:pt x="168" y="263"/>
                  </a:lnTo>
                  <a:lnTo>
                    <a:pt x="170" y="263"/>
                  </a:lnTo>
                  <a:lnTo>
                    <a:pt x="172" y="260"/>
                  </a:lnTo>
                  <a:lnTo>
                    <a:pt x="175" y="258"/>
                  </a:lnTo>
                  <a:lnTo>
                    <a:pt x="179" y="253"/>
                  </a:lnTo>
                  <a:lnTo>
                    <a:pt x="173" y="243"/>
                  </a:lnTo>
                  <a:lnTo>
                    <a:pt x="171" y="241"/>
                  </a:lnTo>
                  <a:lnTo>
                    <a:pt x="167" y="240"/>
                  </a:lnTo>
                  <a:lnTo>
                    <a:pt x="158" y="229"/>
                  </a:lnTo>
                  <a:lnTo>
                    <a:pt x="155" y="222"/>
                  </a:lnTo>
                  <a:lnTo>
                    <a:pt x="146" y="216"/>
                  </a:lnTo>
                  <a:lnTo>
                    <a:pt x="143" y="209"/>
                  </a:lnTo>
                  <a:lnTo>
                    <a:pt x="139" y="205"/>
                  </a:lnTo>
                  <a:lnTo>
                    <a:pt x="133" y="196"/>
                  </a:lnTo>
                  <a:lnTo>
                    <a:pt x="127" y="192"/>
                  </a:lnTo>
                  <a:lnTo>
                    <a:pt x="118" y="193"/>
                  </a:lnTo>
                  <a:lnTo>
                    <a:pt x="117" y="192"/>
                  </a:lnTo>
                  <a:lnTo>
                    <a:pt x="111" y="192"/>
                  </a:lnTo>
                  <a:lnTo>
                    <a:pt x="99" y="180"/>
                  </a:lnTo>
                  <a:lnTo>
                    <a:pt x="96" y="175"/>
                  </a:lnTo>
                  <a:lnTo>
                    <a:pt x="94" y="173"/>
                  </a:lnTo>
                  <a:lnTo>
                    <a:pt x="95" y="172"/>
                  </a:lnTo>
                  <a:lnTo>
                    <a:pt x="93" y="171"/>
                  </a:lnTo>
                  <a:lnTo>
                    <a:pt x="93" y="167"/>
                  </a:lnTo>
                  <a:lnTo>
                    <a:pt x="89" y="160"/>
                  </a:lnTo>
                  <a:lnTo>
                    <a:pt x="89" y="158"/>
                  </a:lnTo>
                  <a:lnTo>
                    <a:pt x="87" y="157"/>
                  </a:lnTo>
                  <a:lnTo>
                    <a:pt x="87" y="152"/>
                  </a:lnTo>
                  <a:lnTo>
                    <a:pt x="85" y="151"/>
                  </a:lnTo>
                  <a:lnTo>
                    <a:pt x="85" y="149"/>
                  </a:lnTo>
                  <a:lnTo>
                    <a:pt x="84" y="148"/>
                  </a:lnTo>
                  <a:lnTo>
                    <a:pt x="82" y="142"/>
                  </a:lnTo>
                  <a:lnTo>
                    <a:pt x="78" y="134"/>
                  </a:lnTo>
                  <a:lnTo>
                    <a:pt x="78" y="127"/>
                  </a:lnTo>
                  <a:lnTo>
                    <a:pt x="80" y="123"/>
                  </a:lnTo>
                  <a:lnTo>
                    <a:pt x="80" y="120"/>
                  </a:lnTo>
                  <a:lnTo>
                    <a:pt x="78" y="119"/>
                  </a:lnTo>
                  <a:lnTo>
                    <a:pt x="76" y="119"/>
                  </a:lnTo>
                  <a:lnTo>
                    <a:pt x="75" y="118"/>
                  </a:lnTo>
                  <a:lnTo>
                    <a:pt x="70" y="117"/>
                  </a:lnTo>
                  <a:lnTo>
                    <a:pt x="60" y="108"/>
                  </a:lnTo>
                  <a:lnTo>
                    <a:pt x="53" y="104"/>
                  </a:lnTo>
                  <a:lnTo>
                    <a:pt x="51" y="104"/>
                  </a:lnTo>
                  <a:lnTo>
                    <a:pt x="49" y="108"/>
                  </a:lnTo>
                  <a:lnTo>
                    <a:pt x="46" y="112"/>
                  </a:lnTo>
                  <a:lnTo>
                    <a:pt x="46" y="115"/>
                  </a:lnTo>
                  <a:lnTo>
                    <a:pt x="45" y="116"/>
                  </a:lnTo>
                  <a:lnTo>
                    <a:pt x="44" y="121"/>
                  </a:lnTo>
                  <a:lnTo>
                    <a:pt x="41" y="124"/>
                  </a:lnTo>
                  <a:lnTo>
                    <a:pt x="34" y="123"/>
                  </a:lnTo>
                  <a:lnTo>
                    <a:pt x="26" y="115"/>
                  </a:lnTo>
                  <a:lnTo>
                    <a:pt x="24" y="115"/>
                  </a:lnTo>
                  <a:lnTo>
                    <a:pt x="19" y="111"/>
                  </a:lnTo>
                  <a:lnTo>
                    <a:pt x="16" y="112"/>
                  </a:lnTo>
                  <a:lnTo>
                    <a:pt x="13" y="109"/>
                  </a:lnTo>
                  <a:lnTo>
                    <a:pt x="5" y="108"/>
                  </a:lnTo>
                  <a:lnTo>
                    <a:pt x="2" y="105"/>
                  </a:lnTo>
                  <a:lnTo>
                    <a:pt x="1" y="102"/>
                  </a:lnTo>
                  <a:lnTo>
                    <a:pt x="4" y="98"/>
                  </a:lnTo>
                  <a:lnTo>
                    <a:pt x="4" y="95"/>
                  </a:lnTo>
                  <a:lnTo>
                    <a:pt x="6" y="93"/>
                  </a:lnTo>
                  <a:lnTo>
                    <a:pt x="7" y="90"/>
                  </a:lnTo>
                  <a:lnTo>
                    <a:pt x="9" y="89"/>
                  </a:lnTo>
                  <a:lnTo>
                    <a:pt x="10" y="86"/>
                  </a:lnTo>
                  <a:lnTo>
                    <a:pt x="13" y="82"/>
                  </a:lnTo>
                  <a:lnTo>
                    <a:pt x="20" y="66"/>
                  </a:lnTo>
                  <a:lnTo>
                    <a:pt x="22" y="64"/>
                  </a:lnTo>
                  <a:lnTo>
                    <a:pt x="21" y="63"/>
                  </a:lnTo>
                  <a:lnTo>
                    <a:pt x="23" y="60"/>
                  </a:lnTo>
                  <a:lnTo>
                    <a:pt x="22" y="55"/>
                  </a:lnTo>
                  <a:lnTo>
                    <a:pt x="18" y="54"/>
                  </a:lnTo>
                  <a:lnTo>
                    <a:pt x="13" y="50"/>
                  </a:lnTo>
                  <a:lnTo>
                    <a:pt x="10" y="43"/>
                  </a:lnTo>
                  <a:lnTo>
                    <a:pt x="8" y="41"/>
                  </a:lnTo>
                  <a:lnTo>
                    <a:pt x="0" y="30"/>
                  </a:lnTo>
                  <a:lnTo>
                    <a:pt x="2" y="29"/>
                  </a:lnTo>
                  <a:lnTo>
                    <a:pt x="2" y="28"/>
                  </a:lnTo>
                  <a:lnTo>
                    <a:pt x="3" y="28"/>
                  </a:lnTo>
                  <a:lnTo>
                    <a:pt x="8" y="25"/>
                  </a:lnTo>
                  <a:lnTo>
                    <a:pt x="9" y="25"/>
                  </a:lnTo>
                  <a:lnTo>
                    <a:pt x="10" y="25"/>
                  </a:lnTo>
                  <a:lnTo>
                    <a:pt x="10" y="24"/>
                  </a:lnTo>
                  <a:lnTo>
                    <a:pt x="11" y="24"/>
                  </a:lnTo>
                  <a:lnTo>
                    <a:pt x="17" y="22"/>
                  </a:lnTo>
                  <a:lnTo>
                    <a:pt x="18" y="22"/>
                  </a:lnTo>
                  <a:lnTo>
                    <a:pt x="18" y="21"/>
                  </a:lnTo>
                  <a:lnTo>
                    <a:pt x="19" y="21"/>
                  </a:lnTo>
                  <a:lnTo>
                    <a:pt x="20" y="21"/>
                  </a:lnTo>
                  <a:lnTo>
                    <a:pt x="20" y="20"/>
                  </a:lnTo>
                  <a:lnTo>
                    <a:pt x="30" y="14"/>
                  </a:lnTo>
                  <a:lnTo>
                    <a:pt x="34" y="14"/>
                  </a:lnTo>
                  <a:lnTo>
                    <a:pt x="35" y="14"/>
                  </a:lnTo>
                  <a:lnTo>
                    <a:pt x="36" y="15"/>
                  </a:lnTo>
                  <a:lnTo>
                    <a:pt x="37" y="15"/>
                  </a:lnTo>
                  <a:lnTo>
                    <a:pt x="39" y="15"/>
                  </a:lnTo>
                  <a:lnTo>
                    <a:pt x="40" y="15"/>
                  </a:lnTo>
                  <a:lnTo>
                    <a:pt x="41" y="15"/>
                  </a:lnTo>
                  <a:lnTo>
                    <a:pt x="43" y="15"/>
                  </a:lnTo>
                  <a:lnTo>
                    <a:pt x="44" y="15"/>
                  </a:lnTo>
                  <a:lnTo>
                    <a:pt x="46" y="15"/>
                  </a:lnTo>
                  <a:lnTo>
                    <a:pt x="47" y="15"/>
                  </a:lnTo>
                  <a:lnTo>
                    <a:pt x="48" y="14"/>
                  </a:lnTo>
                  <a:lnTo>
                    <a:pt x="49" y="14"/>
                  </a:lnTo>
                  <a:lnTo>
                    <a:pt x="50" y="14"/>
                  </a:lnTo>
                  <a:lnTo>
                    <a:pt x="51" y="14"/>
                  </a:lnTo>
                  <a:lnTo>
                    <a:pt x="53" y="14"/>
                  </a:lnTo>
                  <a:lnTo>
                    <a:pt x="55" y="13"/>
                  </a:lnTo>
                  <a:lnTo>
                    <a:pt x="56" y="13"/>
                  </a:lnTo>
                  <a:lnTo>
                    <a:pt x="57" y="12"/>
                  </a:lnTo>
                  <a:lnTo>
                    <a:pt x="58" y="12"/>
                  </a:lnTo>
                  <a:lnTo>
                    <a:pt x="59" y="12"/>
                  </a:lnTo>
                  <a:lnTo>
                    <a:pt x="60" y="11"/>
                  </a:lnTo>
                  <a:lnTo>
                    <a:pt x="61" y="10"/>
                  </a:lnTo>
                  <a:lnTo>
                    <a:pt x="63" y="10"/>
                  </a:lnTo>
                  <a:lnTo>
                    <a:pt x="64" y="9"/>
                  </a:lnTo>
                  <a:lnTo>
                    <a:pt x="66" y="9"/>
                  </a:lnTo>
                  <a:lnTo>
                    <a:pt x="67" y="8"/>
                  </a:lnTo>
                  <a:lnTo>
                    <a:pt x="68" y="7"/>
                  </a:lnTo>
                  <a:lnTo>
                    <a:pt x="69" y="7"/>
                  </a:lnTo>
                  <a:lnTo>
                    <a:pt x="70" y="6"/>
                  </a:lnTo>
                  <a:lnTo>
                    <a:pt x="71" y="5"/>
                  </a:lnTo>
                  <a:lnTo>
                    <a:pt x="73" y="5"/>
                  </a:lnTo>
                  <a:lnTo>
                    <a:pt x="74" y="4"/>
                  </a:lnTo>
                  <a:lnTo>
                    <a:pt x="75" y="3"/>
                  </a:lnTo>
                  <a:lnTo>
                    <a:pt x="76" y="3"/>
                  </a:lnTo>
                  <a:lnTo>
                    <a:pt x="78" y="3"/>
                  </a:lnTo>
                  <a:lnTo>
                    <a:pt x="79" y="2"/>
                  </a:lnTo>
                  <a:lnTo>
                    <a:pt x="80" y="2"/>
                  </a:lnTo>
                  <a:lnTo>
                    <a:pt x="81" y="1"/>
                  </a:lnTo>
                  <a:lnTo>
                    <a:pt x="82" y="1"/>
                  </a:lnTo>
                  <a:lnTo>
                    <a:pt x="83" y="1"/>
                  </a:lnTo>
                  <a:lnTo>
                    <a:pt x="85" y="0"/>
                  </a:lnTo>
                  <a:lnTo>
                    <a:pt x="90" y="2"/>
                  </a:lnTo>
                  <a:lnTo>
                    <a:pt x="91" y="2"/>
                  </a:lnTo>
                  <a:lnTo>
                    <a:pt x="92" y="2"/>
                  </a:lnTo>
                  <a:lnTo>
                    <a:pt x="93" y="2"/>
                  </a:lnTo>
                  <a:lnTo>
                    <a:pt x="95" y="1"/>
                  </a:lnTo>
                  <a:lnTo>
                    <a:pt x="96" y="1"/>
                  </a:lnTo>
                  <a:lnTo>
                    <a:pt x="98" y="1"/>
                  </a:lnTo>
                  <a:lnTo>
                    <a:pt x="100" y="0"/>
                  </a:lnTo>
                  <a:lnTo>
                    <a:pt x="102" y="0"/>
                  </a:lnTo>
                  <a:lnTo>
                    <a:pt x="103" y="0"/>
                  </a:lnTo>
                  <a:lnTo>
                    <a:pt x="105" y="0"/>
                  </a:lnTo>
                  <a:lnTo>
                    <a:pt x="107" y="0"/>
                  </a:lnTo>
                  <a:lnTo>
                    <a:pt x="109" y="0"/>
                  </a:lnTo>
                  <a:lnTo>
                    <a:pt x="110" y="0"/>
                  </a:lnTo>
                  <a:lnTo>
                    <a:pt x="111" y="0"/>
                  </a:lnTo>
                  <a:lnTo>
                    <a:pt x="112" y="1"/>
                  </a:lnTo>
                  <a:lnTo>
                    <a:pt x="114" y="1"/>
                  </a:lnTo>
                  <a:lnTo>
                    <a:pt x="115" y="2"/>
                  </a:lnTo>
                  <a:lnTo>
                    <a:pt x="116" y="2"/>
                  </a:lnTo>
                  <a:lnTo>
                    <a:pt x="117" y="3"/>
                  </a:lnTo>
                  <a:lnTo>
                    <a:pt x="118" y="3"/>
                  </a:lnTo>
                  <a:lnTo>
                    <a:pt x="119" y="3"/>
                  </a:lnTo>
                  <a:lnTo>
                    <a:pt x="124" y="7"/>
                  </a:lnTo>
                  <a:lnTo>
                    <a:pt x="125" y="7"/>
                  </a:lnTo>
                  <a:lnTo>
                    <a:pt x="126" y="7"/>
                  </a:lnTo>
                  <a:lnTo>
                    <a:pt x="129" y="6"/>
                  </a:lnTo>
                  <a:lnTo>
                    <a:pt x="130" y="6"/>
                  </a:lnTo>
                  <a:lnTo>
                    <a:pt x="131" y="6"/>
                  </a:lnTo>
                  <a:lnTo>
                    <a:pt x="132" y="6"/>
                  </a:lnTo>
                  <a:lnTo>
                    <a:pt x="133" y="6"/>
                  </a:lnTo>
                  <a:lnTo>
                    <a:pt x="134" y="6"/>
                  </a:lnTo>
                  <a:lnTo>
                    <a:pt x="134" y="7"/>
                  </a:lnTo>
                  <a:lnTo>
                    <a:pt x="135" y="7"/>
                  </a:lnTo>
                  <a:lnTo>
                    <a:pt x="136" y="7"/>
                  </a:lnTo>
                  <a:lnTo>
                    <a:pt x="137" y="8"/>
                  </a:lnTo>
                  <a:lnTo>
                    <a:pt x="138" y="8"/>
                  </a:lnTo>
                  <a:lnTo>
                    <a:pt x="139" y="9"/>
                  </a:lnTo>
                  <a:lnTo>
                    <a:pt x="140" y="9"/>
                  </a:lnTo>
                  <a:lnTo>
                    <a:pt x="141" y="10"/>
                  </a:lnTo>
                  <a:lnTo>
                    <a:pt x="142" y="11"/>
                  </a:lnTo>
                  <a:lnTo>
                    <a:pt x="143" y="11"/>
                  </a:lnTo>
                  <a:lnTo>
                    <a:pt x="143" y="12"/>
                  </a:lnTo>
                  <a:lnTo>
                    <a:pt x="144" y="13"/>
                  </a:lnTo>
                  <a:lnTo>
                    <a:pt x="145" y="14"/>
                  </a:lnTo>
                  <a:lnTo>
                    <a:pt x="145" y="15"/>
                  </a:lnTo>
                  <a:lnTo>
                    <a:pt x="146" y="15"/>
                  </a:lnTo>
                  <a:lnTo>
                    <a:pt x="146" y="16"/>
                  </a:lnTo>
                  <a:lnTo>
                    <a:pt x="146" y="17"/>
                  </a:lnTo>
                  <a:lnTo>
                    <a:pt x="147" y="17"/>
                  </a:lnTo>
                  <a:lnTo>
                    <a:pt x="148" y="17"/>
                  </a:lnTo>
                  <a:lnTo>
                    <a:pt x="152" y="17"/>
                  </a:lnTo>
                  <a:lnTo>
                    <a:pt x="153" y="17"/>
                  </a:lnTo>
                  <a:lnTo>
                    <a:pt x="154" y="17"/>
                  </a:lnTo>
                  <a:lnTo>
                    <a:pt x="155" y="17"/>
                  </a:lnTo>
                  <a:lnTo>
                    <a:pt x="156" y="17"/>
                  </a:lnTo>
                  <a:lnTo>
                    <a:pt x="157" y="18"/>
                  </a:lnTo>
                  <a:lnTo>
                    <a:pt x="158" y="18"/>
                  </a:lnTo>
                  <a:lnTo>
                    <a:pt x="159" y="19"/>
                  </a:lnTo>
                  <a:lnTo>
                    <a:pt x="160" y="19"/>
                  </a:lnTo>
                  <a:lnTo>
                    <a:pt x="161" y="19"/>
                  </a:lnTo>
                  <a:lnTo>
                    <a:pt x="162" y="20"/>
                  </a:lnTo>
                  <a:lnTo>
                    <a:pt x="163" y="20"/>
                  </a:lnTo>
                  <a:lnTo>
                    <a:pt x="164" y="20"/>
                  </a:lnTo>
                  <a:lnTo>
                    <a:pt x="165" y="20"/>
                  </a:lnTo>
                  <a:lnTo>
                    <a:pt x="166" y="21"/>
                  </a:lnTo>
                  <a:lnTo>
                    <a:pt x="167" y="21"/>
                  </a:lnTo>
                  <a:lnTo>
                    <a:pt x="168" y="21"/>
                  </a:lnTo>
                  <a:lnTo>
                    <a:pt x="168" y="20"/>
                  </a:lnTo>
                  <a:lnTo>
                    <a:pt x="169" y="20"/>
                  </a:lnTo>
                  <a:lnTo>
                    <a:pt x="170" y="20"/>
                  </a:lnTo>
                  <a:lnTo>
                    <a:pt x="170" y="19"/>
                  </a:lnTo>
                  <a:lnTo>
                    <a:pt x="172" y="18"/>
                  </a:lnTo>
                  <a:lnTo>
                    <a:pt x="173" y="18"/>
                  </a:lnTo>
                  <a:lnTo>
                    <a:pt x="174" y="18"/>
                  </a:lnTo>
                  <a:lnTo>
                    <a:pt x="175" y="17"/>
                  </a:lnTo>
                  <a:lnTo>
                    <a:pt x="176" y="17"/>
                  </a:lnTo>
                  <a:lnTo>
                    <a:pt x="177" y="17"/>
                  </a:lnTo>
                  <a:lnTo>
                    <a:pt x="178" y="17"/>
                  </a:lnTo>
                  <a:lnTo>
                    <a:pt x="179" y="17"/>
                  </a:lnTo>
                  <a:lnTo>
                    <a:pt x="180" y="17"/>
                  </a:lnTo>
                  <a:lnTo>
                    <a:pt x="181" y="17"/>
                  </a:lnTo>
                  <a:lnTo>
                    <a:pt x="182" y="17"/>
                  </a:lnTo>
                  <a:lnTo>
                    <a:pt x="183" y="18"/>
                  </a:lnTo>
                  <a:lnTo>
                    <a:pt x="184" y="18"/>
                  </a:lnTo>
                  <a:lnTo>
                    <a:pt x="185" y="18"/>
                  </a:lnTo>
                  <a:lnTo>
                    <a:pt x="186" y="18"/>
                  </a:lnTo>
                  <a:lnTo>
                    <a:pt x="187" y="19"/>
                  </a:lnTo>
                  <a:lnTo>
                    <a:pt x="188" y="19"/>
                  </a:lnTo>
                  <a:lnTo>
                    <a:pt x="190" y="19"/>
                  </a:lnTo>
                  <a:lnTo>
                    <a:pt x="191" y="20"/>
                  </a:lnTo>
                  <a:lnTo>
                    <a:pt x="192" y="20"/>
                  </a:lnTo>
                  <a:lnTo>
                    <a:pt x="193" y="20"/>
                  </a:lnTo>
                  <a:lnTo>
                    <a:pt x="194" y="20"/>
                  </a:lnTo>
                  <a:lnTo>
                    <a:pt x="195" y="21"/>
                  </a:lnTo>
                  <a:lnTo>
                    <a:pt x="196" y="21"/>
                  </a:lnTo>
                  <a:lnTo>
                    <a:pt x="197" y="22"/>
                  </a:lnTo>
                  <a:lnTo>
                    <a:pt x="198" y="22"/>
                  </a:lnTo>
                  <a:lnTo>
                    <a:pt x="199" y="22"/>
                  </a:lnTo>
                  <a:lnTo>
                    <a:pt x="200" y="22"/>
                  </a:lnTo>
                  <a:lnTo>
                    <a:pt x="202" y="23"/>
                  </a:lnTo>
                  <a:lnTo>
                    <a:pt x="203" y="23"/>
                  </a:lnTo>
                  <a:lnTo>
                    <a:pt x="204" y="23"/>
                  </a:lnTo>
                  <a:lnTo>
                    <a:pt x="205" y="24"/>
                  </a:lnTo>
                  <a:lnTo>
                    <a:pt x="207" y="24"/>
                  </a:lnTo>
                  <a:lnTo>
                    <a:pt x="208" y="24"/>
                  </a:lnTo>
                  <a:lnTo>
                    <a:pt x="209" y="25"/>
                  </a:lnTo>
                  <a:lnTo>
                    <a:pt x="210" y="25"/>
                  </a:lnTo>
                  <a:lnTo>
                    <a:pt x="211" y="25"/>
                  </a:lnTo>
                  <a:lnTo>
                    <a:pt x="212" y="26"/>
                  </a:lnTo>
                  <a:lnTo>
                    <a:pt x="213" y="26"/>
                  </a:lnTo>
                  <a:lnTo>
                    <a:pt x="214" y="27"/>
                  </a:lnTo>
                  <a:lnTo>
                    <a:pt x="215" y="27"/>
                  </a:lnTo>
                  <a:lnTo>
                    <a:pt x="216" y="28"/>
                  </a:lnTo>
                  <a:lnTo>
                    <a:pt x="217" y="29"/>
                  </a:lnTo>
                  <a:lnTo>
                    <a:pt x="218" y="30"/>
                  </a:lnTo>
                  <a:lnTo>
                    <a:pt x="218" y="31"/>
                  </a:lnTo>
                  <a:lnTo>
                    <a:pt x="219" y="31"/>
                  </a:lnTo>
                  <a:lnTo>
                    <a:pt x="219" y="32"/>
                  </a:lnTo>
                  <a:lnTo>
                    <a:pt x="219" y="33"/>
                  </a:lnTo>
                  <a:lnTo>
                    <a:pt x="219" y="34"/>
                  </a:lnTo>
                  <a:lnTo>
                    <a:pt x="219" y="35"/>
                  </a:lnTo>
                  <a:lnTo>
                    <a:pt x="219" y="36"/>
                  </a:lnTo>
                  <a:lnTo>
                    <a:pt x="219" y="37"/>
                  </a:lnTo>
                  <a:lnTo>
                    <a:pt x="220" y="36"/>
                  </a:lnTo>
                  <a:lnTo>
                    <a:pt x="223" y="35"/>
                  </a:lnTo>
                  <a:lnTo>
                    <a:pt x="224" y="36"/>
                  </a:lnTo>
                  <a:lnTo>
                    <a:pt x="225" y="37"/>
                  </a:lnTo>
                  <a:lnTo>
                    <a:pt x="226" y="37"/>
                  </a:lnTo>
                  <a:lnTo>
                    <a:pt x="227" y="38"/>
                  </a:lnTo>
                  <a:lnTo>
                    <a:pt x="228" y="38"/>
                  </a:lnTo>
                  <a:lnTo>
                    <a:pt x="229" y="39"/>
                  </a:lnTo>
                  <a:lnTo>
                    <a:pt x="230" y="39"/>
                  </a:lnTo>
                  <a:lnTo>
                    <a:pt x="231" y="40"/>
                  </a:lnTo>
                  <a:lnTo>
                    <a:pt x="232" y="40"/>
                  </a:lnTo>
                  <a:lnTo>
                    <a:pt x="233" y="41"/>
                  </a:lnTo>
                  <a:lnTo>
                    <a:pt x="234" y="41"/>
                  </a:lnTo>
                  <a:lnTo>
                    <a:pt x="235" y="41"/>
                  </a:lnTo>
                  <a:lnTo>
                    <a:pt x="237" y="42"/>
                  </a:lnTo>
                  <a:lnTo>
                    <a:pt x="238" y="42"/>
                  </a:lnTo>
                  <a:lnTo>
                    <a:pt x="239" y="42"/>
                  </a:lnTo>
                  <a:lnTo>
                    <a:pt x="240" y="43"/>
                  </a:lnTo>
                  <a:lnTo>
                    <a:pt x="241" y="44"/>
                  </a:lnTo>
                  <a:lnTo>
                    <a:pt x="242" y="45"/>
                  </a:lnTo>
                  <a:lnTo>
                    <a:pt x="243" y="46"/>
                  </a:lnTo>
                  <a:lnTo>
                    <a:pt x="243" y="47"/>
                  </a:lnTo>
                  <a:lnTo>
                    <a:pt x="243" y="48"/>
                  </a:lnTo>
                  <a:lnTo>
                    <a:pt x="243" y="49"/>
                  </a:lnTo>
                  <a:lnTo>
                    <a:pt x="243" y="50"/>
                  </a:lnTo>
                  <a:lnTo>
                    <a:pt x="243" y="51"/>
                  </a:lnTo>
                  <a:lnTo>
                    <a:pt x="243" y="52"/>
                  </a:lnTo>
                  <a:lnTo>
                    <a:pt x="243" y="53"/>
                  </a:lnTo>
                  <a:lnTo>
                    <a:pt x="243" y="54"/>
                  </a:lnTo>
                  <a:lnTo>
                    <a:pt x="242" y="54"/>
                  </a:lnTo>
                  <a:lnTo>
                    <a:pt x="242" y="55"/>
                  </a:lnTo>
                  <a:lnTo>
                    <a:pt x="242" y="56"/>
                  </a:lnTo>
                  <a:lnTo>
                    <a:pt x="242" y="57"/>
                  </a:lnTo>
                  <a:lnTo>
                    <a:pt x="243" y="58"/>
                  </a:lnTo>
                  <a:lnTo>
                    <a:pt x="244" y="59"/>
                  </a:lnTo>
                  <a:lnTo>
                    <a:pt x="245" y="59"/>
                  </a:lnTo>
                  <a:lnTo>
                    <a:pt x="245" y="60"/>
                  </a:lnTo>
                  <a:lnTo>
                    <a:pt x="246" y="61"/>
                  </a:lnTo>
                  <a:lnTo>
                    <a:pt x="247" y="61"/>
                  </a:lnTo>
                  <a:lnTo>
                    <a:pt x="248" y="63"/>
                  </a:lnTo>
                  <a:lnTo>
                    <a:pt x="250" y="64"/>
                  </a:lnTo>
                  <a:lnTo>
                    <a:pt x="251" y="65"/>
                  </a:lnTo>
                  <a:lnTo>
                    <a:pt x="252" y="66"/>
                  </a:lnTo>
                  <a:lnTo>
                    <a:pt x="254" y="68"/>
                  </a:lnTo>
                  <a:lnTo>
                    <a:pt x="255" y="69"/>
                  </a:lnTo>
                  <a:lnTo>
                    <a:pt x="257" y="71"/>
                  </a:lnTo>
                  <a:lnTo>
                    <a:pt x="258" y="72"/>
                  </a:lnTo>
                  <a:lnTo>
                    <a:pt x="259" y="73"/>
                  </a:lnTo>
                  <a:lnTo>
                    <a:pt x="260" y="74"/>
                  </a:lnTo>
                  <a:lnTo>
                    <a:pt x="260" y="75"/>
                  </a:lnTo>
                  <a:lnTo>
                    <a:pt x="261" y="75"/>
                  </a:lnTo>
                  <a:lnTo>
                    <a:pt x="262" y="76"/>
                  </a:lnTo>
                  <a:lnTo>
                    <a:pt x="263" y="77"/>
                  </a:lnTo>
                  <a:lnTo>
                    <a:pt x="263" y="78"/>
                  </a:lnTo>
                  <a:lnTo>
                    <a:pt x="264" y="78"/>
                  </a:lnTo>
                  <a:lnTo>
                    <a:pt x="265" y="79"/>
                  </a:lnTo>
                  <a:lnTo>
                    <a:pt x="265" y="80"/>
                  </a:lnTo>
                  <a:lnTo>
                    <a:pt x="266" y="81"/>
                  </a:lnTo>
                  <a:lnTo>
                    <a:pt x="267" y="81"/>
                  </a:lnTo>
                  <a:lnTo>
                    <a:pt x="267" y="82"/>
                  </a:lnTo>
                  <a:lnTo>
                    <a:pt x="268" y="83"/>
                  </a:lnTo>
                  <a:lnTo>
                    <a:pt x="269" y="84"/>
                  </a:lnTo>
                  <a:lnTo>
                    <a:pt x="270" y="85"/>
                  </a:lnTo>
                  <a:lnTo>
                    <a:pt x="270" y="86"/>
                  </a:lnTo>
                  <a:lnTo>
                    <a:pt x="271" y="87"/>
                  </a:lnTo>
                  <a:lnTo>
                    <a:pt x="272" y="87"/>
                  </a:lnTo>
                  <a:lnTo>
                    <a:pt x="272" y="88"/>
                  </a:lnTo>
                  <a:lnTo>
                    <a:pt x="273" y="89"/>
                  </a:lnTo>
                  <a:lnTo>
                    <a:pt x="274" y="90"/>
                  </a:lnTo>
                  <a:lnTo>
                    <a:pt x="275" y="91"/>
                  </a:lnTo>
                  <a:lnTo>
                    <a:pt x="275" y="92"/>
                  </a:lnTo>
                  <a:lnTo>
                    <a:pt x="276" y="93"/>
                  </a:lnTo>
                  <a:lnTo>
                    <a:pt x="277" y="94"/>
                  </a:lnTo>
                  <a:lnTo>
                    <a:pt x="277" y="95"/>
                  </a:lnTo>
                  <a:lnTo>
                    <a:pt x="277" y="96"/>
                  </a:lnTo>
                  <a:lnTo>
                    <a:pt x="278" y="98"/>
                  </a:lnTo>
                  <a:lnTo>
                    <a:pt x="278" y="99"/>
                  </a:lnTo>
                  <a:lnTo>
                    <a:pt x="277" y="100"/>
                  </a:lnTo>
                  <a:lnTo>
                    <a:pt x="277" y="101"/>
                  </a:lnTo>
                  <a:lnTo>
                    <a:pt x="277" y="102"/>
                  </a:lnTo>
                  <a:lnTo>
                    <a:pt x="277" y="103"/>
                  </a:lnTo>
                  <a:lnTo>
                    <a:pt x="277" y="105"/>
                  </a:lnTo>
                  <a:lnTo>
                    <a:pt x="276" y="105"/>
                  </a:lnTo>
                  <a:lnTo>
                    <a:pt x="276" y="107"/>
                  </a:lnTo>
                  <a:lnTo>
                    <a:pt x="276" y="108"/>
                  </a:lnTo>
                  <a:lnTo>
                    <a:pt x="277" y="109"/>
                  </a:lnTo>
                  <a:lnTo>
                    <a:pt x="277" y="110"/>
                  </a:lnTo>
                  <a:lnTo>
                    <a:pt x="277" y="111"/>
                  </a:lnTo>
                  <a:lnTo>
                    <a:pt x="278" y="112"/>
                  </a:lnTo>
                  <a:lnTo>
                    <a:pt x="278" y="113"/>
                  </a:lnTo>
                  <a:lnTo>
                    <a:pt x="279" y="114"/>
                  </a:lnTo>
                  <a:lnTo>
                    <a:pt x="280" y="115"/>
                  </a:lnTo>
                  <a:lnTo>
                    <a:pt x="281" y="116"/>
                  </a:lnTo>
                  <a:lnTo>
                    <a:pt x="282" y="117"/>
                  </a:lnTo>
                  <a:lnTo>
                    <a:pt x="283" y="118"/>
                  </a:lnTo>
                  <a:lnTo>
                    <a:pt x="284" y="119"/>
                  </a:lnTo>
                  <a:lnTo>
                    <a:pt x="285" y="120"/>
                  </a:lnTo>
                  <a:lnTo>
                    <a:pt x="286" y="121"/>
                  </a:lnTo>
                  <a:lnTo>
                    <a:pt x="288" y="123"/>
                  </a:lnTo>
                  <a:lnTo>
                    <a:pt x="289" y="124"/>
                  </a:lnTo>
                  <a:lnTo>
                    <a:pt x="290" y="124"/>
                  </a:lnTo>
                  <a:lnTo>
                    <a:pt x="291" y="125"/>
                  </a:lnTo>
                  <a:lnTo>
                    <a:pt x="291" y="126"/>
                  </a:lnTo>
                  <a:lnTo>
                    <a:pt x="292" y="127"/>
                  </a:lnTo>
                  <a:lnTo>
                    <a:pt x="293" y="128"/>
                  </a:lnTo>
                  <a:lnTo>
                    <a:pt x="293" y="129"/>
                  </a:lnTo>
                  <a:lnTo>
                    <a:pt x="294" y="130"/>
                  </a:lnTo>
                  <a:lnTo>
                    <a:pt x="294" y="131"/>
                  </a:lnTo>
                  <a:lnTo>
                    <a:pt x="295" y="131"/>
                  </a:lnTo>
                  <a:lnTo>
                    <a:pt x="295" y="132"/>
                  </a:lnTo>
                  <a:lnTo>
                    <a:pt x="296" y="133"/>
                  </a:lnTo>
                  <a:lnTo>
                    <a:pt x="296" y="134"/>
                  </a:lnTo>
                  <a:lnTo>
                    <a:pt x="296" y="135"/>
                  </a:lnTo>
                  <a:lnTo>
                    <a:pt x="297" y="135"/>
                  </a:lnTo>
                  <a:lnTo>
                    <a:pt x="297" y="136"/>
                  </a:lnTo>
                  <a:lnTo>
                    <a:pt x="298" y="136"/>
                  </a:lnTo>
                  <a:lnTo>
                    <a:pt x="299" y="137"/>
                  </a:lnTo>
                  <a:lnTo>
                    <a:pt x="299" y="138"/>
                  </a:lnTo>
                  <a:lnTo>
                    <a:pt x="300" y="138"/>
                  </a:lnTo>
                  <a:lnTo>
                    <a:pt x="300" y="139"/>
                  </a:lnTo>
                  <a:lnTo>
                    <a:pt x="301" y="139"/>
                  </a:lnTo>
                  <a:lnTo>
                    <a:pt x="301" y="140"/>
                  </a:lnTo>
                  <a:lnTo>
                    <a:pt x="302" y="141"/>
                  </a:lnTo>
                  <a:lnTo>
                    <a:pt x="303" y="142"/>
                  </a:lnTo>
                  <a:lnTo>
                    <a:pt x="303" y="143"/>
                  </a:lnTo>
                  <a:lnTo>
                    <a:pt x="304" y="143"/>
                  </a:lnTo>
                  <a:lnTo>
                    <a:pt x="304" y="144"/>
                  </a:lnTo>
                  <a:lnTo>
                    <a:pt x="304" y="145"/>
                  </a:lnTo>
                  <a:lnTo>
                    <a:pt x="305" y="145"/>
                  </a:lnTo>
                  <a:lnTo>
                    <a:pt x="305" y="146"/>
                  </a:lnTo>
                  <a:lnTo>
                    <a:pt x="306" y="146"/>
                  </a:lnTo>
                  <a:lnTo>
                    <a:pt x="306" y="147"/>
                  </a:lnTo>
                  <a:lnTo>
                    <a:pt x="306" y="148"/>
                  </a:lnTo>
                  <a:lnTo>
                    <a:pt x="307" y="148"/>
                  </a:lnTo>
                  <a:lnTo>
                    <a:pt x="307" y="149"/>
                  </a:lnTo>
                  <a:lnTo>
                    <a:pt x="308" y="150"/>
                  </a:lnTo>
                  <a:lnTo>
                    <a:pt x="309" y="151"/>
                  </a:lnTo>
                  <a:lnTo>
                    <a:pt x="309" y="152"/>
                  </a:lnTo>
                  <a:lnTo>
                    <a:pt x="310" y="152"/>
                  </a:lnTo>
                  <a:lnTo>
                    <a:pt x="311" y="153"/>
                  </a:lnTo>
                  <a:lnTo>
                    <a:pt x="311" y="154"/>
                  </a:lnTo>
                  <a:lnTo>
                    <a:pt x="312" y="154"/>
                  </a:lnTo>
                  <a:lnTo>
                    <a:pt x="313" y="155"/>
                  </a:lnTo>
                  <a:lnTo>
                    <a:pt x="313" y="156"/>
                  </a:lnTo>
                  <a:lnTo>
                    <a:pt x="314" y="157"/>
                  </a:lnTo>
                  <a:lnTo>
                    <a:pt x="315" y="158"/>
                  </a:lnTo>
                  <a:lnTo>
                    <a:pt x="316" y="159"/>
                  </a:lnTo>
                  <a:lnTo>
                    <a:pt x="316" y="160"/>
                  </a:lnTo>
                  <a:lnTo>
                    <a:pt x="317" y="161"/>
                  </a:lnTo>
                  <a:lnTo>
                    <a:pt x="317" y="162"/>
                  </a:lnTo>
                  <a:lnTo>
                    <a:pt x="318" y="163"/>
                  </a:lnTo>
                  <a:lnTo>
                    <a:pt x="318" y="164"/>
                  </a:lnTo>
                  <a:lnTo>
                    <a:pt x="318" y="165"/>
                  </a:lnTo>
                  <a:lnTo>
                    <a:pt x="318" y="166"/>
                  </a:lnTo>
                  <a:lnTo>
                    <a:pt x="318" y="167"/>
                  </a:lnTo>
                  <a:lnTo>
                    <a:pt x="318" y="168"/>
                  </a:lnTo>
                  <a:lnTo>
                    <a:pt x="318" y="169"/>
                  </a:lnTo>
                  <a:lnTo>
                    <a:pt x="318" y="170"/>
                  </a:lnTo>
                  <a:lnTo>
                    <a:pt x="318" y="171"/>
                  </a:lnTo>
                  <a:lnTo>
                    <a:pt x="318" y="172"/>
                  </a:lnTo>
                  <a:lnTo>
                    <a:pt x="318" y="173"/>
                  </a:lnTo>
                  <a:lnTo>
                    <a:pt x="318" y="174"/>
                  </a:lnTo>
                  <a:lnTo>
                    <a:pt x="317" y="175"/>
                  </a:lnTo>
                  <a:lnTo>
                    <a:pt x="318" y="175"/>
                  </a:lnTo>
                  <a:lnTo>
                    <a:pt x="318" y="176"/>
                  </a:lnTo>
                  <a:lnTo>
                    <a:pt x="319" y="177"/>
                  </a:lnTo>
                  <a:lnTo>
                    <a:pt x="319" y="178"/>
                  </a:lnTo>
                  <a:lnTo>
                    <a:pt x="320" y="179"/>
                  </a:lnTo>
                  <a:lnTo>
                    <a:pt x="321" y="180"/>
                  </a:lnTo>
                  <a:lnTo>
                    <a:pt x="322" y="181"/>
                  </a:lnTo>
                  <a:lnTo>
                    <a:pt x="323" y="182"/>
                  </a:lnTo>
                  <a:lnTo>
                    <a:pt x="324" y="183"/>
                  </a:lnTo>
                  <a:lnTo>
                    <a:pt x="324" y="184"/>
                  </a:lnTo>
                  <a:lnTo>
                    <a:pt x="325" y="185"/>
                  </a:lnTo>
                  <a:lnTo>
                    <a:pt x="326" y="186"/>
                  </a:lnTo>
                  <a:lnTo>
                    <a:pt x="327" y="187"/>
                  </a:lnTo>
                  <a:lnTo>
                    <a:pt x="328" y="187"/>
                  </a:lnTo>
                  <a:lnTo>
                    <a:pt x="329" y="188"/>
                  </a:lnTo>
                  <a:lnTo>
                    <a:pt x="330" y="189"/>
                  </a:lnTo>
                  <a:lnTo>
                    <a:pt x="331" y="190"/>
                  </a:lnTo>
                  <a:lnTo>
                    <a:pt x="332" y="190"/>
                  </a:lnTo>
                  <a:lnTo>
                    <a:pt x="333" y="191"/>
                  </a:lnTo>
                  <a:lnTo>
                    <a:pt x="333" y="192"/>
                  </a:lnTo>
                  <a:lnTo>
                    <a:pt x="335" y="193"/>
                  </a:lnTo>
                  <a:lnTo>
                    <a:pt x="336" y="194"/>
                  </a:lnTo>
                  <a:lnTo>
                    <a:pt x="336" y="195"/>
                  </a:lnTo>
                  <a:lnTo>
                    <a:pt x="338" y="197"/>
                  </a:lnTo>
                  <a:lnTo>
                    <a:pt x="338" y="198"/>
                  </a:lnTo>
                  <a:lnTo>
                    <a:pt x="340" y="199"/>
                  </a:lnTo>
                  <a:lnTo>
                    <a:pt x="341" y="200"/>
                  </a:lnTo>
                  <a:lnTo>
                    <a:pt x="342" y="202"/>
                  </a:lnTo>
                  <a:lnTo>
                    <a:pt x="343" y="203"/>
                  </a:lnTo>
                  <a:lnTo>
                    <a:pt x="344" y="205"/>
                  </a:lnTo>
                  <a:lnTo>
                    <a:pt x="345" y="206"/>
                  </a:lnTo>
                  <a:lnTo>
                    <a:pt x="346" y="207"/>
                  </a:lnTo>
                  <a:lnTo>
                    <a:pt x="347" y="209"/>
                  </a:lnTo>
                  <a:lnTo>
                    <a:pt x="348" y="210"/>
                  </a:lnTo>
                  <a:lnTo>
                    <a:pt x="348" y="211"/>
                  </a:lnTo>
                  <a:lnTo>
                    <a:pt x="349" y="212"/>
                  </a:lnTo>
                  <a:lnTo>
                    <a:pt x="350" y="213"/>
                  </a:lnTo>
                  <a:lnTo>
                    <a:pt x="350" y="214"/>
                  </a:lnTo>
                  <a:lnTo>
                    <a:pt x="351" y="216"/>
                  </a:lnTo>
                  <a:lnTo>
                    <a:pt x="351" y="217"/>
                  </a:lnTo>
                  <a:lnTo>
                    <a:pt x="352" y="218"/>
                  </a:lnTo>
                  <a:lnTo>
                    <a:pt x="353" y="219"/>
                  </a:lnTo>
                  <a:lnTo>
                    <a:pt x="353" y="220"/>
                  </a:lnTo>
                  <a:lnTo>
                    <a:pt x="353" y="221"/>
                  </a:lnTo>
                  <a:lnTo>
                    <a:pt x="354" y="222"/>
                  </a:lnTo>
                  <a:lnTo>
                    <a:pt x="354" y="223"/>
                  </a:lnTo>
                  <a:lnTo>
                    <a:pt x="354" y="224"/>
                  </a:lnTo>
                  <a:lnTo>
                    <a:pt x="355" y="225"/>
                  </a:lnTo>
                  <a:lnTo>
                    <a:pt x="355" y="226"/>
                  </a:lnTo>
                  <a:lnTo>
                    <a:pt x="355" y="227"/>
                  </a:lnTo>
                  <a:lnTo>
                    <a:pt x="356" y="229"/>
                  </a:lnTo>
                  <a:lnTo>
                    <a:pt x="357" y="230"/>
                  </a:lnTo>
                  <a:lnTo>
                    <a:pt x="357" y="231"/>
                  </a:lnTo>
                  <a:lnTo>
                    <a:pt x="357" y="232"/>
                  </a:lnTo>
                  <a:lnTo>
                    <a:pt x="357" y="233"/>
                  </a:lnTo>
                  <a:lnTo>
                    <a:pt x="357" y="234"/>
                  </a:lnTo>
                  <a:lnTo>
                    <a:pt x="358" y="235"/>
                  </a:lnTo>
                  <a:lnTo>
                    <a:pt x="358" y="236"/>
                  </a:lnTo>
                  <a:lnTo>
                    <a:pt x="358" y="237"/>
                  </a:lnTo>
                  <a:lnTo>
                    <a:pt x="358" y="238"/>
                  </a:lnTo>
                  <a:lnTo>
                    <a:pt x="358" y="239"/>
                  </a:lnTo>
                  <a:lnTo>
                    <a:pt x="359" y="239"/>
                  </a:lnTo>
                  <a:lnTo>
                    <a:pt x="360" y="239"/>
                  </a:lnTo>
                  <a:lnTo>
                    <a:pt x="361" y="240"/>
                  </a:lnTo>
                  <a:lnTo>
                    <a:pt x="362" y="240"/>
                  </a:lnTo>
                  <a:lnTo>
                    <a:pt x="362" y="241"/>
                  </a:lnTo>
                  <a:lnTo>
                    <a:pt x="363" y="241"/>
                  </a:lnTo>
                  <a:lnTo>
                    <a:pt x="365" y="242"/>
                  </a:lnTo>
                  <a:lnTo>
                    <a:pt x="366" y="243"/>
                  </a:lnTo>
                  <a:lnTo>
                    <a:pt x="367" y="243"/>
                  </a:lnTo>
                  <a:lnTo>
                    <a:pt x="368" y="244"/>
                  </a:lnTo>
                  <a:lnTo>
                    <a:pt x="369" y="244"/>
                  </a:lnTo>
                  <a:lnTo>
                    <a:pt x="370" y="245"/>
                  </a:lnTo>
                  <a:lnTo>
                    <a:pt x="370" y="246"/>
                  </a:lnTo>
                  <a:lnTo>
                    <a:pt x="371" y="246"/>
                  </a:lnTo>
                  <a:lnTo>
                    <a:pt x="371" y="247"/>
                  </a:lnTo>
                  <a:lnTo>
                    <a:pt x="372" y="247"/>
                  </a:lnTo>
                  <a:lnTo>
                    <a:pt x="372" y="248"/>
                  </a:lnTo>
                  <a:lnTo>
                    <a:pt x="372" y="249"/>
                  </a:lnTo>
                  <a:lnTo>
                    <a:pt x="372" y="250"/>
                  </a:lnTo>
                  <a:lnTo>
                    <a:pt x="372" y="251"/>
                  </a:lnTo>
                  <a:lnTo>
                    <a:pt x="372" y="252"/>
                  </a:lnTo>
                  <a:lnTo>
                    <a:pt x="372" y="253"/>
                  </a:lnTo>
                  <a:lnTo>
                    <a:pt x="372" y="254"/>
                  </a:lnTo>
                  <a:lnTo>
                    <a:pt x="372" y="255"/>
                  </a:lnTo>
                  <a:lnTo>
                    <a:pt x="373" y="256"/>
                  </a:lnTo>
                  <a:lnTo>
                    <a:pt x="373" y="257"/>
                  </a:lnTo>
                  <a:lnTo>
                    <a:pt x="372" y="258"/>
                  </a:lnTo>
                  <a:lnTo>
                    <a:pt x="372" y="259"/>
                  </a:lnTo>
                  <a:lnTo>
                    <a:pt x="372" y="260"/>
                  </a:lnTo>
                  <a:lnTo>
                    <a:pt x="372" y="261"/>
                  </a:lnTo>
                  <a:lnTo>
                    <a:pt x="372" y="262"/>
                  </a:lnTo>
                  <a:lnTo>
                    <a:pt x="372" y="263"/>
                  </a:lnTo>
                  <a:lnTo>
                    <a:pt x="372" y="264"/>
                  </a:lnTo>
                  <a:lnTo>
                    <a:pt x="372" y="265"/>
                  </a:lnTo>
                  <a:lnTo>
                    <a:pt x="371" y="266"/>
                  </a:lnTo>
                  <a:lnTo>
                    <a:pt x="371" y="267"/>
                  </a:lnTo>
                  <a:lnTo>
                    <a:pt x="371" y="268"/>
                  </a:lnTo>
                  <a:lnTo>
                    <a:pt x="371" y="269"/>
                  </a:lnTo>
                  <a:lnTo>
                    <a:pt x="371" y="270"/>
                  </a:lnTo>
                  <a:lnTo>
                    <a:pt x="371" y="272"/>
                  </a:lnTo>
                  <a:lnTo>
                    <a:pt x="372" y="272"/>
                  </a:lnTo>
                  <a:lnTo>
                    <a:pt x="372" y="273"/>
                  </a:lnTo>
                  <a:lnTo>
                    <a:pt x="373" y="274"/>
                  </a:lnTo>
                  <a:lnTo>
                    <a:pt x="374" y="275"/>
                  </a:lnTo>
                  <a:lnTo>
                    <a:pt x="375" y="275"/>
                  </a:lnTo>
                  <a:lnTo>
                    <a:pt x="376" y="275"/>
                  </a:lnTo>
                  <a:lnTo>
                    <a:pt x="376" y="276"/>
                  </a:lnTo>
                  <a:lnTo>
                    <a:pt x="377" y="276"/>
                  </a:lnTo>
                  <a:lnTo>
                    <a:pt x="378" y="276"/>
                  </a:lnTo>
                  <a:lnTo>
                    <a:pt x="379" y="277"/>
                  </a:lnTo>
                  <a:lnTo>
                    <a:pt x="380" y="277"/>
                  </a:lnTo>
                  <a:lnTo>
                    <a:pt x="381" y="277"/>
                  </a:lnTo>
                  <a:lnTo>
                    <a:pt x="381" y="278"/>
                  </a:lnTo>
                  <a:lnTo>
                    <a:pt x="382" y="278"/>
                  </a:lnTo>
                  <a:lnTo>
                    <a:pt x="382" y="279"/>
                  </a:lnTo>
                  <a:lnTo>
                    <a:pt x="383" y="279"/>
                  </a:lnTo>
                  <a:lnTo>
                    <a:pt x="383" y="280"/>
                  </a:lnTo>
                  <a:lnTo>
                    <a:pt x="384" y="280"/>
                  </a:lnTo>
                  <a:lnTo>
                    <a:pt x="384" y="281"/>
                  </a:lnTo>
                  <a:lnTo>
                    <a:pt x="385" y="282"/>
                  </a:lnTo>
                  <a:lnTo>
                    <a:pt x="385" y="283"/>
                  </a:lnTo>
                  <a:lnTo>
                    <a:pt x="386" y="283"/>
                  </a:lnTo>
                  <a:lnTo>
                    <a:pt x="386" y="284"/>
                  </a:lnTo>
                  <a:lnTo>
                    <a:pt x="386" y="285"/>
                  </a:lnTo>
                  <a:lnTo>
                    <a:pt x="387" y="285"/>
                  </a:lnTo>
                  <a:lnTo>
                    <a:pt x="387" y="286"/>
                  </a:lnTo>
                  <a:lnTo>
                    <a:pt x="388" y="287"/>
                  </a:lnTo>
                  <a:lnTo>
                    <a:pt x="389" y="287"/>
                  </a:lnTo>
                  <a:lnTo>
                    <a:pt x="390" y="287"/>
                  </a:lnTo>
                  <a:lnTo>
                    <a:pt x="390" y="288"/>
                  </a:lnTo>
                  <a:lnTo>
                    <a:pt x="391" y="288"/>
                  </a:lnTo>
                  <a:lnTo>
                    <a:pt x="392" y="288"/>
                  </a:lnTo>
                  <a:lnTo>
                    <a:pt x="393" y="288"/>
                  </a:lnTo>
                  <a:lnTo>
                    <a:pt x="393" y="289"/>
                  </a:lnTo>
                  <a:lnTo>
                    <a:pt x="394" y="289"/>
                  </a:lnTo>
                  <a:lnTo>
                    <a:pt x="395" y="289"/>
                  </a:lnTo>
                  <a:lnTo>
                    <a:pt x="396" y="288"/>
                  </a:lnTo>
                  <a:lnTo>
                    <a:pt x="397" y="288"/>
                  </a:lnTo>
                  <a:lnTo>
                    <a:pt x="398" y="288"/>
                  </a:lnTo>
                  <a:lnTo>
                    <a:pt x="399" y="289"/>
                  </a:lnTo>
                  <a:lnTo>
                    <a:pt x="400" y="289"/>
                  </a:lnTo>
                  <a:lnTo>
                    <a:pt x="401" y="289"/>
                  </a:lnTo>
                  <a:lnTo>
                    <a:pt x="402" y="289"/>
                  </a:lnTo>
                  <a:lnTo>
                    <a:pt x="403" y="289"/>
                  </a:lnTo>
                  <a:lnTo>
                    <a:pt x="404" y="289"/>
                  </a:lnTo>
                  <a:lnTo>
                    <a:pt x="405" y="289"/>
                  </a:lnTo>
                  <a:lnTo>
                    <a:pt x="406" y="288"/>
                  </a:lnTo>
                  <a:lnTo>
                    <a:pt x="407" y="288"/>
                  </a:lnTo>
                  <a:lnTo>
                    <a:pt x="409" y="288"/>
                  </a:lnTo>
                  <a:lnTo>
                    <a:pt x="410" y="287"/>
                  </a:lnTo>
                  <a:lnTo>
                    <a:pt x="411" y="287"/>
                  </a:lnTo>
                  <a:lnTo>
                    <a:pt x="412" y="286"/>
                  </a:lnTo>
                  <a:lnTo>
                    <a:pt x="414" y="286"/>
                  </a:lnTo>
                  <a:lnTo>
                    <a:pt x="415" y="285"/>
                  </a:lnTo>
                  <a:lnTo>
                    <a:pt x="416" y="285"/>
                  </a:lnTo>
                  <a:lnTo>
                    <a:pt x="417" y="284"/>
                  </a:lnTo>
                  <a:lnTo>
                    <a:pt x="418" y="283"/>
                  </a:lnTo>
                  <a:lnTo>
                    <a:pt x="421" y="282"/>
                  </a:lnTo>
                  <a:lnTo>
                    <a:pt x="422" y="282"/>
                  </a:lnTo>
                  <a:lnTo>
                    <a:pt x="423" y="282"/>
                  </a:lnTo>
                  <a:lnTo>
                    <a:pt x="423" y="281"/>
                  </a:lnTo>
                  <a:lnTo>
                    <a:pt x="424" y="281"/>
                  </a:lnTo>
                  <a:lnTo>
                    <a:pt x="425" y="280"/>
                  </a:lnTo>
                  <a:lnTo>
                    <a:pt x="426" y="280"/>
                  </a:lnTo>
                  <a:lnTo>
                    <a:pt x="427" y="280"/>
                  </a:lnTo>
                  <a:lnTo>
                    <a:pt x="428" y="280"/>
                  </a:lnTo>
                  <a:lnTo>
                    <a:pt x="428" y="279"/>
                  </a:lnTo>
                  <a:lnTo>
                    <a:pt x="429" y="279"/>
                  </a:lnTo>
                  <a:lnTo>
                    <a:pt x="430" y="279"/>
                  </a:lnTo>
                  <a:lnTo>
                    <a:pt x="431" y="279"/>
                  </a:lnTo>
                  <a:lnTo>
                    <a:pt x="432" y="279"/>
                  </a:lnTo>
                  <a:lnTo>
                    <a:pt x="433" y="278"/>
                  </a:lnTo>
                  <a:lnTo>
                    <a:pt x="434" y="278"/>
                  </a:lnTo>
                  <a:lnTo>
                    <a:pt x="435" y="278"/>
                  </a:lnTo>
                  <a:lnTo>
                    <a:pt x="436" y="278"/>
                  </a:lnTo>
                  <a:lnTo>
                    <a:pt x="437" y="278"/>
                  </a:lnTo>
                  <a:lnTo>
                    <a:pt x="438" y="278"/>
                  </a:lnTo>
                  <a:lnTo>
                    <a:pt x="439" y="278"/>
                  </a:lnTo>
                  <a:lnTo>
                    <a:pt x="440" y="278"/>
                  </a:lnTo>
                  <a:lnTo>
                    <a:pt x="441" y="278"/>
                  </a:lnTo>
                  <a:lnTo>
                    <a:pt x="442" y="278"/>
                  </a:lnTo>
                  <a:lnTo>
                    <a:pt x="443" y="279"/>
                  </a:lnTo>
                  <a:lnTo>
                    <a:pt x="444" y="280"/>
                  </a:lnTo>
                  <a:lnTo>
                    <a:pt x="445" y="280"/>
                  </a:lnTo>
                  <a:lnTo>
                    <a:pt x="446" y="281"/>
                  </a:lnTo>
                  <a:lnTo>
                    <a:pt x="446" y="282"/>
                  </a:lnTo>
                  <a:lnTo>
                    <a:pt x="447" y="282"/>
                  </a:lnTo>
                  <a:lnTo>
                    <a:pt x="447" y="283"/>
                  </a:lnTo>
                  <a:lnTo>
                    <a:pt x="448" y="283"/>
                  </a:lnTo>
                  <a:lnTo>
                    <a:pt x="448" y="284"/>
                  </a:lnTo>
                  <a:lnTo>
                    <a:pt x="449" y="284"/>
                  </a:lnTo>
                  <a:lnTo>
                    <a:pt x="450" y="285"/>
                  </a:lnTo>
                  <a:lnTo>
                    <a:pt x="451" y="285"/>
                  </a:lnTo>
                  <a:lnTo>
                    <a:pt x="453" y="286"/>
                  </a:lnTo>
                  <a:lnTo>
                    <a:pt x="454" y="286"/>
                  </a:lnTo>
                  <a:lnTo>
                    <a:pt x="455" y="286"/>
                  </a:lnTo>
                  <a:lnTo>
                    <a:pt x="455" y="287"/>
                  </a:lnTo>
                  <a:lnTo>
                    <a:pt x="456" y="287"/>
                  </a:lnTo>
                  <a:lnTo>
                    <a:pt x="457" y="287"/>
                  </a:lnTo>
                  <a:lnTo>
                    <a:pt x="457" y="288"/>
                  </a:lnTo>
                  <a:lnTo>
                    <a:pt x="458" y="289"/>
                  </a:lnTo>
                  <a:lnTo>
                    <a:pt x="459" y="289"/>
                  </a:lnTo>
                  <a:lnTo>
                    <a:pt x="459" y="290"/>
                  </a:lnTo>
                  <a:lnTo>
                    <a:pt x="460" y="290"/>
                  </a:lnTo>
                  <a:lnTo>
                    <a:pt x="461" y="290"/>
                  </a:lnTo>
                  <a:lnTo>
                    <a:pt x="462" y="290"/>
                  </a:lnTo>
                  <a:lnTo>
                    <a:pt x="463" y="289"/>
                  </a:lnTo>
                  <a:lnTo>
                    <a:pt x="464" y="289"/>
                  </a:lnTo>
                  <a:lnTo>
                    <a:pt x="464" y="288"/>
                  </a:lnTo>
                  <a:lnTo>
                    <a:pt x="465" y="288"/>
                  </a:lnTo>
                  <a:lnTo>
                    <a:pt x="466" y="288"/>
                  </a:lnTo>
                  <a:lnTo>
                    <a:pt x="467" y="288"/>
                  </a:lnTo>
                  <a:lnTo>
                    <a:pt x="468" y="288"/>
                  </a:lnTo>
                  <a:lnTo>
                    <a:pt x="469" y="287"/>
                  </a:lnTo>
                  <a:lnTo>
                    <a:pt x="470" y="286"/>
                  </a:lnTo>
                  <a:lnTo>
                    <a:pt x="470" y="285"/>
                  </a:lnTo>
                  <a:lnTo>
                    <a:pt x="471" y="285"/>
                  </a:lnTo>
                  <a:lnTo>
                    <a:pt x="471" y="284"/>
                  </a:lnTo>
                  <a:lnTo>
                    <a:pt x="472" y="284"/>
                  </a:lnTo>
                  <a:lnTo>
                    <a:pt x="473" y="283"/>
                  </a:lnTo>
                  <a:lnTo>
                    <a:pt x="474" y="283"/>
                  </a:lnTo>
                  <a:lnTo>
                    <a:pt x="474" y="282"/>
                  </a:lnTo>
                  <a:lnTo>
                    <a:pt x="475" y="282"/>
                  </a:lnTo>
                  <a:lnTo>
                    <a:pt x="476" y="282"/>
                  </a:lnTo>
                  <a:lnTo>
                    <a:pt x="477" y="281"/>
                  </a:lnTo>
                  <a:lnTo>
                    <a:pt x="478" y="281"/>
                  </a:lnTo>
                  <a:lnTo>
                    <a:pt x="479" y="281"/>
                  </a:lnTo>
                  <a:lnTo>
                    <a:pt x="481" y="281"/>
                  </a:lnTo>
                  <a:lnTo>
                    <a:pt x="482" y="281"/>
                  </a:lnTo>
                  <a:lnTo>
                    <a:pt x="483" y="282"/>
                  </a:lnTo>
                  <a:lnTo>
                    <a:pt x="484" y="282"/>
                  </a:lnTo>
                  <a:lnTo>
                    <a:pt x="485" y="282"/>
                  </a:lnTo>
                  <a:lnTo>
                    <a:pt x="486" y="283"/>
                  </a:lnTo>
                  <a:lnTo>
                    <a:pt x="487" y="283"/>
                  </a:lnTo>
                  <a:lnTo>
                    <a:pt x="488" y="284"/>
                  </a:lnTo>
                  <a:lnTo>
                    <a:pt x="488" y="285"/>
                  </a:lnTo>
                  <a:lnTo>
                    <a:pt x="489" y="286"/>
                  </a:lnTo>
                  <a:lnTo>
                    <a:pt x="490" y="287"/>
                  </a:lnTo>
                  <a:lnTo>
                    <a:pt x="491" y="288"/>
                  </a:lnTo>
                  <a:lnTo>
                    <a:pt x="491" y="289"/>
                  </a:lnTo>
                  <a:lnTo>
                    <a:pt x="492" y="289"/>
                  </a:lnTo>
                  <a:lnTo>
                    <a:pt x="493" y="290"/>
                  </a:lnTo>
                  <a:lnTo>
                    <a:pt x="494" y="290"/>
                  </a:lnTo>
                  <a:lnTo>
                    <a:pt x="495" y="291"/>
                  </a:lnTo>
                  <a:lnTo>
                    <a:pt x="496" y="292"/>
                  </a:lnTo>
                  <a:lnTo>
                    <a:pt x="498" y="292"/>
                  </a:lnTo>
                  <a:lnTo>
                    <a:pt x="499" y="293"/>
                  </a:lnTo>
                  <a:lnTo>
                    <a:pt x="501" y="294"/>
                  </a:lnTo>
                  <a:lnTo>
                    <a:pt x="502" y="295"/>
                  </a:lnTo>
                  <a:lnTo>
                    <a:pt x="504" y="296"/>
                  </a:lnTo>
                  <a:lnTo>
                    <a:pt x="506" y="297"/>
                  </a:lnTo>
                  <a:lnTo>
                    <a:pt x="507" y="299"/>
                  </a:lnTo>
                  <a:lnTo>
                    <a:pt x="509" y="300"/>
                  </a:lnTo>
                  <a:lnTo>
                    <a:pt x="511" y="301"/>
                  </a:lnTo>
                  <a:lnTo>
                    <a:pt x="513" y="302"/>
                  </a:lnTo>
                  <a:lnTo>
                    <a:pt x="514" y="304"/>
                  </a:lnTo>
                  <a:lnTo>
                    <a:pt x="516" y="305"/>
                  </a:lnTo>
                  <a:lnTo>
                    <a:pt x="517" y="306"/>
                  </a:lnTo>
                  <a:lnTo>
                    <a:pt x="518" y="307"/>
                  </a:lnTo>
                  <a:lnTo>
                    <a:pt x="520" y="308"/>
                  </a:lnTo>
                  <a:lnTo>
                    <a:pt x="521" y="309"/>
                  </a:lnTo>
                  <a:lnTo>
                    <a:pt x="522" y="309"/>
                  </a:lnTo>
                  <a:lnTo>
                    <a:pt x="523" y="310"/>
                  </a:lnTo>
                  <a:lnTo>
                    <a:pt x="524" y="311"/>
                  </a:lnTo>
                  <a:lnTo>
                    <a:pt x="525" y="311"/>
                  </a:lnTo>
                  <a:lnTo>
                    <a:pt x="526" y="312"/>
                  </a:lnTo>
                  <a:lnTo>
                    <a:pt x="527" y="312"/>
                  </a:lnTo>
                  <a:lnTo>
                    <a:pt x="527" y="313"/>
                  </a:lnTo>
                  <a:lnTo>
                    <a:pt x="528" y="313"/>
                  </a:lnTo>
                  <a:lnTo>
                    <a:pt x="529" y="313"/>
                  </a:lnTo>
                  <a:lnTo>
                    <a:pt x="530" y="313"/>
                  </a:lnTo>
                  <a:lnTo>
                    <a:pt x="531" y="313"/>
                  </a:lnTo>
                  <a:lnTo>
                    <a:pt x="532" y="312"/>
                  </a:lnTo>
                  <a:lnTo>
                    <a:pt x="533" y="312"/>
                  </a:lnTo>
                  <a:lnTo>
                    <a:pt x="534" y="311"/>
                  </a:lnTo>
                  <a:lnTo>
                    <a:pt x="535" y="311"/>
                  </a:lnTo>
                  <a:lnTo>
                    <a:pt x="536" y="310"/>
                  </a:lnTo>
                  <a:lnTo>
                    <a:pt x="537" y="310"/>
                  </a:lnTo>
                  <a:lnTo>
                    <a:pt x="538" y="310"/>
                  </a:lnTo>
                  <a:lnTo>
                    <a:pt x="539" y="310"/>
                  </a:lnTo>
                  <a:lnTo>
                    <a:pt x="540" y="310"/>
                  </a:lnTo>
                  <a:lnTo>
                    <a:pt x="541" y="310"/>
                  </a:lnTo>
                  <a:lnTo>
                    <a:pt x="542" y="310"/>
                  </a:lnTo>
                  <a:lnTo>
                    <a:pt x="543" y="311"/>
                  </a:lnTo>
                  <a:lnTo>
                    <a:pt x="544" y="311"/>
                  </a:lnTo>
                  <a:lnTo>
                    <a:pt x="545" y="311"/>
                  </a:lnTo>
                  <a:lnTo>
                    <a:pt x="546" y="311"/>
                  </a:lnTo>
                  <a:lnTo>
                    <a:pt x="547" y="311"/>
                  </a:lnTo>
                  <a:lnTo>
                    <a:pt x="548" y="311"/>
                  </a:lnTo>
                  <a:lnTo>
                    <a:pt x="549" y="311"/>
                  </a:lnTo>
                  <a:lnTo>
                    <a:pt x="550" y="311"/>
                  </a:lnTo>
                  <a:lnTo>
                    <a:pt x="551" y="311"/>
                  </a:lnTo>
                  <a:lnTo>
                    <a:pt x="552" y="311"/>
                  </a:lnTo>
                  <a:lnTo>
                    <a:pt x="553" y="311"/>
                  </a:lnTo>
                  <a:lnTo>
                    <a:pt x="554" y="311"/>
                  </a:lnTo>
                  <a:lnTo>
                    <a:pt x="555" y="312"/>
                  </a:lnTo>
                  <a:lnTo>
                    <a:pt x="557" y="312"/>
                  </a:lnTo>
                  <a:lnTo>
                    <a:pt x="559" y="313"/>
                  </a:lnTo>
                  <a:lnTo>
                    <a:pt x="559" y="314"/>
                  </a:lnTo>
                  <a:lnTo>
                    <a:pt x="560" y="314"/>
                  </a:lnTo>
                  <a:lnTo>
                    <a:pt x="561" y="315"/>
                  </a:lnTo>
                  <a:lnTo>
                    <a:pt x="561" y="316"/>
                  </a:lnTo>
                  <a:lnTo>
                    <a:pt x="562" y="317"/>
                  </a:lnTo>
                  <a:lnTo>
                    <a:pt x="562" y="318"/>
                  </a:lnTo>
                  <a:lnTo>
                    <a:pt x="562" y="319"/>
                  </a:lnTo>
                  <a:lnTo>
                    <a:pt x="562" y="320"/>
                  </a:lnTo>
                  <a:lnTo>
                    <a:pt x="562" y="321"/>
                  </a:lnTo>
                  <a:lnTo>
                    <a:pt x="562" y="322"/>
                  </a:lnTo>
                  <a:lnTo>
                    <a:pt x="561" y="323"/>
                  </a:lnTo>
                  <a:lnTo>
                    <a:pt x="561" y="324"/>
                  </a:lnTo>
                  <a:lnTo>
                    <a:pt x="561" y="325"/>
                  </a:lnTo>
                  <a:lnTo>
                    <a:pt x="560" y="325"/>
                  </a:lnTo>
                  <a:lnTo>
                    <a:pt x="560" y="326"/>
                  </a:lnTo>
                  <a:lnTo>
                    <a:pt x="559" y="327"/>
                  </a:lnTo>
                  <a:lnTo>
                    <a:pt x="559" y="328"/>
                  </a:lnTo>
                  <a:lnTo>
                    <a:pt x="558" y="329"/>
                  </a:lnTo>
                  <a:lnTo>
                    <a:pt x="558" y="330"/>
                  </a:lnTo>
                  <a:lnTo>
                    <a:pt x="558" y="334"/>
                  </a:lnTo>
                  <a:lnTo>
                    <a:pt x="559" y="334"/>
                  </a:lnTo>
                  <a:lnTo>
                    <a:pt x="559" y="335"/>
                  </a:lnTo>
                  <a:lnTo>
                    <a:pt x="560" y="335"/>
                  </a:lnTo>
                  <a:lnTo>
                    <a:pt x="561" y="335"/>
                  </a:lnTo>
                  <a:lnTo>
                    <a:pt x="562" y="336"/>
                  </a:lnTo>
                  <a:lnTo>
                    <a:pt x="563" y="336"/>
                  </a:lnTo>
                  <a:lnTo>
                    <a:pt x="564" y="337"/>
                  </a:lnTo>
                  <a:lnTo>
                    <a:pt x="565" y="337"/>
                  </a:lnTo>
                  <a:lnTo>
                    <a:pt x="566" y="338"/>
                  </a:lnTo>
                  <a:lnTo>
                    <a:pt x="567" y="338"/>
                  </a:lnTo>
                  <a:lnTo>
                    <a:pt x="568" y="339"/>
                  </a:lnTo>
                  <a:lnTo>
                    <a:pt x="569" y="340"/>
                  </a:lnTo>
                  <a:lnTo>
                    <a:pt x="570" y="341"/>
                  </a:lnTo>
                  <a:lnTo>
                    <a:pt x="571" y="341"/>
                  </a:lnTo>
                  <a:lnTo>
                    <a:pt x="571" y="342"/>
                  </a:lnTo>
                  <a:lnTo>
                    <a:pt x="571" y="343"/>
                  </a:lnTo>
                  <a:lnTo>
                    <a:pt x="572" y="343"/>
                  </a:lnTo>
                  <a:lnTo>
                    <a:pt x="572" y="344"/>
                  </a:lnTo>
                  <a:lnTo>
                    <a:pt x="573" y="346"/>
                  </a:lnTo>
                  <a:lnTo>
                    <a:pt x="574" y="346"/>
                  </a:lnTo>
                  <a:lnTo>
                    <a:pt x="574" y="347"/>
                  </a:lnTo>
                  <a:lnTo>
                    <a:pt x="575" y="348"/>
                  </a:lnTo>
                  <a:lnTo>
                    <a:pt x="576" y="349"/>
                  </a:lnTo>
                  <a:lnTo>
                    <a:pt x="576" y="350"/>
                  </a:lnTo>
                  <a:lnTo>
                    <a:pt x="577" y="351"/>
                  </a:lnTo>
                  <a:lnTo>
                    <a:pt x="578" y="352"/>
                  </a:lnTo>
                  <a:lnTo>
                    <a:pt x="578" y="353"/>
                  </a:lnTo>
                  <a:lnTo>
                    <a:pt x="578" y="354"/>
                  </a:lnTo>
                  <a:lnTo>
                    <a:pt x="579" y="355"/>
                  </a:lnTo>
                  <a:lnTo>
                    <a:pt x="579" y="356"/>
                  </a:lnTo>
                  <a:lnTo>
                    <a:pt x="579" y="357"/>
                  </a:lnTo>
                  <a:lnTo>
                    <a:pt x="579" y="358"/>
                  </a:lnTo>
                  <a:lnTo>
                    <a:pt x="579" y="359"/>
                  </a:lnTo>
                  <a:lnTo>
                    <a:pt x="580" y="359"/>
                  </a:lnTo>
                  <a:lnTo>
                    <a:pt x="580" y="360"/>
                  </a:lnTo>
                  <a:lnTo>
                    <a:pt x="580" y="361"/>
                  </a:lnTo>
                  <a:lnTo>
                    <a:pt x="580" y="362"/>
                  </a:lnTo>
                  <a:lnTo>
                    <a:pt x="580" y="363"/>
                  </a:lnTo>
                  <a:lnTo>
                    <a:pt x="580" y="364"/>
                  </a:lnTo>
                  <a:lnTo>
                    <a:pt x="579" y="365"/>
                  </a:lnTo>
                  <a:lnTo>
                    <a:pt x="579" y="366"/>
                  </a:lnTo>
                  <a:lnTo>
                    <a:pt x="579" y="367"/>
                  </a:lnTo>
                  <a:lnTo>
                    <a:pt x="579" y="368"/>
                  </a:lnTo>
                  <a:lnTo>
                    <a:pt x="579" y="369"/>
                  </a:lnTo>
                  <a:lnTo>
                    <a:pt x="578" y="370"/>
                  </a:lnTo>
                  <a:lnTo>
                    <a:pt x="578" y="371"/>
                  </a:lnTo>
                  <a:lnTo>
                    <a:pt x="578" y="372"/>
                  </a:lnTo>
                  <a:lnTo>
                    <a:pt x="578" y="373"/>
                  </a:lnTo>
                  <a:lnTo>
                    <a:pt x="577" y="373"/>
                  </a:lnTo>
                  <a:lnTo>
                    <a:pt x="577" y="374"/>
                  </a:lnTo>
                  <a:lnTo>
                    <a:pt x="577" y="375"/>
                  </a:lnTo>
                  <a:lnTo>
                    <a:pt x="577" y="376"/>
                  </a:lnTo>
                  <a:lnTo>
                    <a:pt x="577" y="377"/>
                  </a:lnTo>
                  <a:lnTo>
                    <a:pt x="578" y="377"/>
                  </a:lnTo>
                  <a:lnTo>
                    <a:pt x="579" y="377"/>
                  </a:lnTo>
                  <a:lnTo>
                    <a:pt x="579" y="378"/>
                  </a:lnTo>
                  <a:lnTo>
                    <a:pt x="580" y="378"/>
                  </a:lnTo>
                  <a:lnTo>
                    <a:pt x="581" y="379"/>
                  </a:lnTo>
                  <a:lnTo>
                    <a:pt x="582" y="380"/>
                  </a:lnTo>
                  <a:lnTo>
                    <a:pt x="583" y="380"/>
                  </a:lnTo>
                  <a:lnTo>
                    <a:pt x="584" y="380"/>
                  </a:lnTo>
                  <a:lnTo>
                    <a:pt x="585" y="381"/>
                  </a:lnTo>
                  <a:lnTo>
                    <a:pt x="586" y="382"/>
                  </a:lnTo>
                  <a:lnTo>
                    <a:pt x="587" y="382"/>
                  </a:lnTo>
                  <a:lnTo>
                    <a:pt x="588" y="383"/>
                  </a:lnTo>
                  <a:lnTo>
                    <a:pt x="589" y="383"/>
                  </a:lnTo>
                  <a:lnTo>
                    <a:pt x="590" y="384"/>
                  </a:lnTo>
                  <a:lnTo>
                    <a:pt x="591" y="385"/>
                  </a:lnTo>
                  <a:lnTo>
                    <a:pt x="591" y="386"/>
                  </a:lnTo>
                  <a:lnTo>
                    <a:pt x="592" y="387"/>
                  </a:lnTo>
                  <a:lnTo>
                    <a:pt x="593" y="388"/>
                  </a:lnTo>
                  <a:lnTo>
                    <a:pt x="594" y="389"/>
                  </a:lnTo>
                  <a:lnTo>
                    <a:pt x="595" y="390"/>
                  </a:lnTo>
                  <a:lnTo>
                    <a:pt x="596" y="391"/>
                  </a:lnTo>
                  <a:lnTo>
                    <a:pt x="596" y="392"/>
                  </a:lnTo>
                  <a:lnTo>
                    <a:pt x="597" y="393"/>
                  </a:lnTo>
                  <a:lnTo>
                    <a:pt x="597" y="394"/>
                  </a:lnTo>
                  <a:lnTo>
                    <a:pt x="598" y="394"/>
                  </a:lnTo>
                  <a:lnTo>
                    <a:pt x="598" y="395"/>
                  </a:lnTo>
                  <a:lnTo>
                    <a:pt x="598" y="396"/>
                  </a:lnTo>
                  <a:lnTo>
                    <a:pt x="599" y="396"/>
                  </a:lnTo>
                  <a:lnTo>
                    <a:pt x="599" y="397"/>
                  </a:lnTo>
                  <a:lnTo>
                    <a:pt x="600" y="397"/>
                  </a:lnTo>
                  <a:lnTo>
                    <a:pt x="600" y="396"/>
                  </a:lnTo>
                  <a:lnTo>
                    <a:pt x="601" y="396"/>
                  </a:lnTo>
                  <a:lnTo>
                    <a:pt x="606" y="392"/>
                  </a:lnTo>
                  <a:lnTo>
                    <a:pt x="606" y="391"/>
                  </a:lnTo>
                  <a:lnTo>
                    <a:pt x="607" y="391"/>
                  </a:lnTo>
                  <a:lnTo>
                    <a:pt x="608" y="390"/>
                  </a:lnTo>
                  <a:lnTo>
                    <a:pt x="609" y="390"/>
                  </a:lnTo>
                  <a:lnTo>
                    <a:pt x="610" y="390"/>
                  </a:lnTo>
                  <a:lnTo>
                    <a:pt x="610" y="389"/>
                  </a:lnTo>
                  <a:lnTo>
                    <a:pt x="611" y="389"/>
                  </a:lnTo>
                  <a:lnTo>
                    <a:pt x="612" y="389"/>
                  </a:lnTo>
                  <a:lnTo>
                    <a:pt x="613" y="389"/>
                  </a:lnTo>
                  <a:lnTo>
                    <a:pt x="614" y="389"/>
                  </a:lnTo>
                  <a:lnTo>
                    <a:pt x="615" y="389"/>
                  </a:lnTo>
                  <a:lnTo>
                    <a:pt x="615" y="388"/>
                  </a:lnTo>
                  <a:lnTo>
                    <a:pt x="616" y="388"/>
                  </a:lnTo>
                  <a:lnTo>
                    <a:pt x="617" y="388"/>
                  </a:lnTo>
                  <a:lnTo>
                    <a:pt x="618" y="388"/>
                  </a:lnTo>
                  <a:lnTo>
                    <a:pt x="619" y="388"/>
                  </a:lnTo>
                  <a:lnTo>
                    <a:pt x="620" y="388"/>
                  </a:lnTo>
                  <a:lnTo>
                    <a:pt x="621" y="388"/>
                  </a:lnTo>
                  <a:lnTo>
                    <a:pt x="622" y="388"/>
                  </a:lnTo>
                  <a:lnTo>
                    <a:pt x="623" y="388"/>
                  </a:lnTo>
                  <a:lnTo>
                    <a:pt x="624" y="388"/>
                  </a:lnTo>
                  <a:lnTo>
                    <a:pt x="625" y="388"/>
                  </a:lnTo>
                  <a:lnTo>
                    <a:pt x="626" y="388"/>
                  </a:lnTo>
                  <a:lnTo>
                    <a:pt x="627" y="388"/>
                  </a:lnTo>
                  <a:lnTo>
                    <a:pt x="628" y="388"/>
                  </a:lnTo>
                  <a:lnTo>
                    <a:pt x="629" y="388"/>
                  </a:lnTo>
                  <a:lnTo>
                    <a:pt x="630" y="388"/>
                  </a:lnTo>
                  <a:lnTo>
                    <a:pt x="631" y="388"/>
                  </a:lnTo>
                  <a:lnTo>
                    <a:pt x="632" y="388"/>
                  </a:lnTo>
                  <a:lnTo>
                    <a:pt x="633" y="388"/>
                  </a:lnTo>
                  <a:lnTo>
                    <a:pt x="634" y="388"/>
                  </a:lnTo>
                  <a:lnTo>
                    <a:pt x="634" y="387"/>
                  </a:lnTo>
                  <a:lnTo>
                    <a:pt x="635" y="387"/>
                  </a:lnTo>
                  <a:lnTo>
                    <a:pt x="636" y="387"/>
                  </a:lnTo>
                  <a:lnTo>
                    <a:pt x="637" y="387"/>
                  </a:lnTo>
                  <a:lnTo>
                    <a:pt x="638" y="387"/>
                  </a:lnTo>
                  <a:lnTo>
                    <a:pt x="639" y="387"/>
                  </a:lnTo>
                  <a:lnTo>
                    <a:pt x="640" y="387"/>
                  </a:lnTo>
                  <a:lnTo>
                    <a:pt x="640" y="386"/>
                  </a:lnTo>
                  <a:lnTo>
                    <a:pt x="641" y="386"/>
                  </a:lnTo>
                  <a:lnTo>
                    <a:pt x="642" y="386"/>
                  </a:lnTo>
                  <a:lnTo>
                    <a:pt x="643" y="386"/>
                  </a:lnTo>
                  <a:lnTo>
                    <a:pt x="644" y="385"/>
                  </a:lnTo>
                  <a:lnTo>
                    <a:pt x="645" y="385"/>
                  </a:lnTo>
                  <a:lnTo>
                    <a:pt x="646" y="384"/>
                  </a:lnTo>
                  <a:lnTo>
                    <a:pt x="647" y="384"/>
                  </a:lnTo>
                  <a:lnTo>
                    <a:pt x="649" y="384"/>
                  </a:lnTo>
                  <a:lnTo>
                    <a:pt x="650" y="383"/>
                  </a:lnTo>
                  <a:lnTo>
                    <a:pt x="651" y="383"/>
                  </a:lnTo>
                  <a:lnTo>
                    <a:pt x="652" y="382"/>
                  </a:lnTo>
                  <a:lnTo>
                    <a:pt x="653" y="382"/>
                  </a:lnTo>
                  <a:lnTo>
                    <a:pt x="654" y="381"/>
                  </a:lnTo>
                  <a:lnTo>
                    <a:pt x="655" y="381"/>
                  </a:lnTo>
                  <a:lnTo>
                    <a:pt x="655" y="380"/>
                  </a:lnTo>
                  <a:lnTo>
                    <a:pt x="656" y="380"/>
                  </a:lnTo>
                  <a:lnTo>
                    <a:pt x="660" y="376"/>
                  </a:lnTo>
                  <a:lnTo>
                    <a:pt x="661" y="376"/>
                  </a:lnTo>
                  <a:lnTo>
                    <a:pt x="661" y="375"/>
                  </a:lnTo>
                  <a:lnTo>
                    <a:pt x="662" y="375"/>
                  </a:lnTo>
                  <a:lnTo>
                    <a:pt x="663" y="375"/>
                  </a:lnTo>
                  <a:lnTo>
                    <a:pt x="671" y="373"/>
                  </a:lnTo>
                  <a:lnTo>
                    <a:pt x="672" y="373"/>
                  </a:lnTo>
                  <a:lnTo>
                    <a:pt x="673" y="373"/>
                  </a:lnTo>
                  <a:lnTo>
                    <a:pt x="673" y="372"/>
                  </a:lnTo>
                  <a:lnTo>
                    <a:pt x="673" y="368"/>
                  </a:lnTo>
                  <a:lnTo>
                    <a:pt x="673" y="367"/>
                  </a:lnTo>
                  <a:lnTo>
                    <a:pt x="673" y="366"/>
                  </a:lnTo>
                  <a:lnTo>
                    <a:pt x="673" y="365"/>
                  </a:lnTo>
                  <a:lnTo>
                    <a:pt x="673" y="364"/>
                  </a:lnTo>
                  <a:lnTo>
                    <a:pt x="673" y="363"/>
                  </a:lnTo>
                  <a:lnTo>
                    <a:pt x="674" y="362"/>
                  </a:lnTo>
                  <a:lnTo>
                    <a:pt x="674" y="360"/>
                  </a:lnTo>
                  <a:lnTo>
                    <a:pt x="674" y="359"/>
                  </a:lnTo>
                  <a:lnTo>
                    <a:pt x="675" y="358"/>
                  </a:lnTo>
                  <a:lnTo>
                    <a:pt x="676" y="357"/>
                  </a:lnTo>
                  <a:lnTo>
                    <a:pt x="676" y="356"/>
                  </a:lnTo>
                  <a:lnTo>
                    <a:pt x="677" y="355"/>
                  </a:lnTo>
                  <a:lnTo>
                    <a:pt x="678" y="353"/>
                  </a:lnTo>
                  <a:lnTo>
                    <a:pt x="679" y="353"/>
                  </a:lnTo>
                  <a:lnTo>
                    <a:pt x="680" y="352"/>
                  </a:lnTo>
                  <a:lnTo>
                    <a:pt x="681" y="351"/>
                  </a:lnTo>
                  <a:lnTo>
                    <a:pt x="682" y="350"/>
                  </a:lnTo>
                  <a:lnTo>
                    <a:pt x="682" y="349"/>
                  </a:lnTo>
                  <a:lnTo>
                    <a:pt x="683" y="349"/>
                  </a:lnTo>
                  <a:lnTo>
                    <a:pt x="684" y="348"/>
                  </a:lnTo>
                  <a:lnTo>
                    <a:pt x="685" y="347"/>
                  </a:lnTo>
                  <a:lnTo>
                    <a:pt x="689" y="342"/>
                  </a:lnTo>
                  <a:lnTo>
                    <a:pt x="689" y="341"/>
                  </a:lnTo>
                  <a:lnTo>
                    <a:pt x="690" y="341"/>
                  </a:lnTo>
                  <a:lnTo>
                    <a:pt x="690" y="340"/>
                  </a:lnTo>
                  <a:lnTo>
                    <a:pt x="694" y="335"/>
                  </a:lnTo>
                  <a:lnTo>
                    <a:pt x="694" y="334"/>
                  </a:lnTo>
                  <a:lnTo>
                    <a:pt x="695" y="334"/>
                  </a:lnTo>
                  <a:lnTo>
                    <a:pt x="695" y="333"/>
                  </a:lnTo>
                  <a:lnTo>
                    <a:pt x="696" y="333"/>
                  </a:lnTo>
                  <a:lnTo>
                    <a:pt x="697" y="333"/>
                  </a:lnTo>
                  <a:lnTo>
                    <a:pt x="698" y="332"/>
                  </a:lnTo>
                  <a:lnTo>
                    <a:pt x="699" y="332"/>
                  </a:lnTo>
                  <a:lnTo>
                    <a:pt x="700" y="331"/>
                  </a:lnTo>
                  <a:lnTo>
                    <a:pt x="701" y="331"/>
                  </a:lnTo>
                  <a:lnTo>
                    <a:pt x="702" y="331"/>
                  </a:lnTo>
                  <a:lnTo>
                    <a:pt x="703" y="331"/>
                  </a:lnTo>
                  <a:lnTo>
                    <a:pt x="704" y="331"/>
                  </a:lnTo>
                  <a:lnTo>
                    <a:pt x="705" y="331"/>
                  </a:lnTo>
                  <a:lnTo>
                    <a:pt x="706" y="330"/>
                  </a:lnTo>
                  <a:lnTo>
                    <a:pt x="707" y="330"/>
                  </a:lnTo>
                  <a:lnTo>
                    <a:pt x="708" y="330"/>
                  </a:lnTo>
                  <a:lnTo>
                    <a:pt x="710" y="330"/>
                  </a:lnTo>
                  <a:lnTo>
                    <a:pt x="710" y="329"/>
                  </a:lnTo>
                  <a:lnTo>
                    <a:pt x="711" y="329"/>
                  </a:lnTo>
                  <a:lnTo>
                    <a:pt x="712" y="329"/>
                  </a:lnTo>
                  <a:lnTo>
                    <a:pt x="712" y="328"/>
                  </a:lnTo>
                  <a:lnTo>
                    <a:pt x="713" y="328"/>
                  </a:lnTo>
                  <a:lnTo>
                    <a:pt x="713" y="327"/>
                  </a:lnTo>
                  <a:lnTo>
                    <a:pt x="714" y="327"/>
                  </a:lnTo>
                  <a:lnTo>
                    <a:pt x="714" y="326"/>
                  </a:lnTo>
                  <a:lnTo>
                    <a:pt x="715" y="326"/>
                  </a:lnTo>
                  <a:lnTo>
                    <a:pt x="715" y="325"/>
                  </a:lnTo>
                  <a:lnTo>
                    <a:pt x="716" y="325"/>
                  </a:lnTo>
                  <a:lnTo>
                    <a:pt x="716" y="324"/>
                  </a:lnTo>
                  <a:lnTo>
                    <a:pt x="717" y="324"/>
                  </a:lnTo>
                  <a:lnTo>
                    <a:pt x="718" y="323"/>
                  </a:lnTo>
                  <a:lnTo>
                    <a:pt x="718" y="322"/>
                  </a:lnTo>
                  <a:lnTo>
                    <a:pt x="719" y="322"/>
                  </a:lnTo>
                  <a:lnTo>
                    <a:pt x="720" y="321"/>
                  </a:lnTo>
                  <a:lnTo>
                    <a:pt x="721" y="319"/>
                  </a:lnTo>
                  <a:lnTo>
                    <a:pt x="722" y="318"/>
                  </a:lnTo>
                  <a:lnTo>
                    <a:pt x="723" y="317"/>
                  </a:lnTo>
                  <a:lnTo>
                    <a:pt x="724" y="316"/>
                  </a:lnTo>
                  <a:lnTo>
                    <a:pt x="725" y="315"/>
                  </a:lnTo>
                  <a:lnTo>
                    <a:pt x="726" y="313"/>
                  </a:lnTo>
                  <a:lnTo>
                    <a:pt x="727" y="312"/>
                  </a:lnTo>
                  <a:lnTo>
                    <a:pt x="729" y="310"/>
                  </a:lnTo>
                  <a:lnTo>
                    <a:pt x="730" y="308"/>
                  </a:lnTo>
                  <a:lnTo>
                    <a:pt x="731" y="308"/>
                  </a:lnTo>
                  <a:lnTo>
                    <a:pt x="731" y="307"/>
                  </a:lnTo>
                  <a:lnTo>
                    <a:pt x="732" y="307"/>
                  </a:lnTo>
                  <a:lnTo>
                    <a:pt x="732" y="306"/>
                  </a:lnTo>
                  <a:lnTo>
                    <a:pt x="733" y="305"/>
                  </a:lnTo>
                  <a:lnTo>
                    <a:pt x="734" y="304"/>
                  </a:lnTo>
                  <a:lnTo>
                    <a:pt x="735" y="304"/>
                  </a:lnTo>
                  <a:lnTo>
                    <a:pt x="736" y="303"/>
                  </a:lnTo>
                  <a:lnTo>
                    <a:pt x="737" y="302"/>
                  </a:lnTo>
                  <a:lnTo>
                    <a:pt x="738" y="301"/>
                  </a:lnTo>
                  <a:lnTo>
                    <a:pt x="739" y="300"/>
                  </a:lnTo>
                  <a:lnTo>
                    <a:pt x="740" y="299"/>
                  </a:lnTo>
                  <a:lnTo>
                    <a:pt x="741" y="298"/>
                  </a:lnTo>
                  <a:lnTo>
                    <a:pt x="742" y="297"/>
                  </a:lnTo>
                  <a:lnTo>
                    <a:pt x="743" y="297"/>
                  </a:lnTo>
                  <a:lnTo>
                    <a:pt x="744" y="296"/>
                  </a:lnTo>
                  <a:lnTo>
                    <a:pt x="745" y="295"/>
                  </a:lnTo>
                  <a:lnTo>
                    <a:pt x="746" y="294"/>
                  </a:lnTo>
                  <a:lnTo>
                    <a:pt x="747" y="293"/>
                  </a:lnTo>
                  <a:lnTo>
                    <a:pt x="749" y="292"/>
                  </a:lnTo>
                  <a:lnTo>
                    <a:pt x="750" y="292"/>
                  </a:lnTo>
                  <a:lnTo>
                    <a:pt x="751" y="291"/>
                  </a:lnTo>
                  <a:lnTo>
                    <a:pt x="752" y="290"/>
                  </a:lnTo>
                  <a:lnTo>
                    <a:pt x="754" y="289"/>
                  </a:lnTo>
                  <a:lnTo>
                    <a:pt x="756" y="288"/>
                  </a:lnTo>
                  <a:lnTo>
                    <a:pt x="758" y="287"/>
                  </a:lnTo>
                  <a:lnTo>
                    <a:pt x="760" y="286"/>
                  </a:lnTo>
                  <a:lnTo>
                    <a:pt x="762" y="285"/>
                  </a:lnTo>
                  <a:lnTo>
                    <a:pt x="764" y="284"/>
                  </a:lnTo>
                  <a:lnTo>
                    <a:pt x="766" y="283"/>
                  </a:lnTo>
                  <a:lnTo>
                    <a:pt x="769" y="282"/>
                  </a:lnTo>
                  <a:lnTo>
                    <a:pt x="771" y="281"/>
                  </a:lnTo>
                  <a:lnTo>
                    <a:pt x="773" y="280"/>
                  </a:lnTo>
                  <a:lnTo>
                    <a:pt x="775" y="278"/>
                  </a:lnTo>
                  <a:lnTo>
                    <a:pt x="776" y="277"/>
                  </a:lnTo>
                  <a:lnTo>
                    <a:pt x="778" y="276"/>
                  </a:lnTo>
                  <a:lnTo>
                    <a:pt x="779" y="275"/>
                  </a:lnTo>
                  <a:lnTo>
                    <a:pt x="780" y="274"/>
                  </a:lnTo>
                  <a:lnTo>
                    <a:pt x="781" y="273"/>
                  </a:lnTo>
                  <a:lnTo>
                    <a:pt x="782" y="272"/>
                  </a:lnTo>
                  <a:lnTo>
                    <a:pt x="783" y="271"/>
                  </a:lnTo>
                  <a:lnTo>
                    <a:pt x="784" y="270"/>
                  </a:lnTo>
                  <a:lnTo>
                    <a:pt x="785" y="270"/>
                  </a:lnTo>
                  <a:lnTo>
                    <a:pt x="786" y="270"/>
                  </a:lnTo>
                  <a:lnTo>
                    <a:pt x="788" y="269"/>
                  </a:lnTo>
                  <a:lnTo>
                    <a:pt x="789" y="269"/>
                  </a:lnTo>
                  <a:lnTo>
                    <a:pt x="790" y="270"/>
                  </a:lnTo>
                  <a:lnTo>
                    <a:pt x="792" y="270"/>
                  </a:lnTo>
                  <a:lnTo>
                    <a:pt x="793" y="270"/>
                  </a:lnTo>
                  <a:lnTo>
                    <a:pt x="794" y="271"/>
                  </a:lnTo>
                  <a:lnTo>
                    <a:pt x="795" y="271"/>
                  </a:lnTo>
                  <a:lnTo>
                    <a:pt x="797" y="272"/>
                  </a:lnTo>
                  <a:lnTo>
                    <a:pt x="798" y="273"/>
                  </a:lnTo>
                  <a:lnTo>
                    <a:pt x="798" y="274"/>
                  </a:lnTo>
                  <a:lnTo>
                    <a:pt x="799" y="274"/>
                  </a:lnTo>
                  <a:lnTo>
                    <a:pt x="800" y="275"/>
                  </a:lnTo>
                  <a:lnTo>
                    <a:pt x="800" y="276"/>
                  </a:lnTo>
                  <a:lnTo>
                    <a:pt x="801" y="277"/>
                  </a:lnTo>
                  <a:lnTo>
                    <a:pt x="801" y="278"/>
                  </a:lnTo>
                  <a:lnTo>
                    <a:pt x="801" y="279"/>
                  </a:lnTo>
                  <a:lnTo>
                    <a:pt x="801" y="280"/>
                  </a:lnTo>
                  <a:lnTo>
                    <a:pt x="801" y="281"/>
                  </a:lnTo>
                  <a:lnTo>
                    <a:pt x="801" y="282"/>
                  </a:lnTo>
                  <a:lnTo>
                    <a:pt x="801" y="283"/>
                  </a:lnTo>
                  <a:lnTo>
                    <a:pt x="800" y="284"/>
                  </a:lnTo>
                  <a:lnTo>
                    <a:pt x="800" y="285"/>
                  </a:lnTo>
                  <a:lnTo>
                    <a:pt x="799" y="286"/>
                  </a:lnTo>
                  <a:lnTo>
                    <a:pt x="799" y="287"/>
                  </a:lnTo>
                  <a:lnTo>
                    <a:pt x="798" y="288"/>
                  </a:lnTo>
                  <a:lnTo>
                    <a:pt x="798" y="289"/>
                  </a:lnTo>
                  <a:lnTo>
                    <a:pt x="797" y="290"/>
                  </a:lnTo>
                  <a:lnTo>
                    <a:pt x="796" y="291"/>
                  </a:lnTo>
                  <a:lnTo>
                    <a:pt x="795" y="292"/>
                  </a:lnTo>
                  <a:lnTo>
                    <a:pt x="795" y="293"/>
                  </a:lnTo>
                  <a:lnTo>
                    <a:pt x="794" y="294"/>
                  </a:lnTo>
                  <a:lnTo>
                    <a:pt x="793" y="294"/>
                  </a:lnTo>
                  <a:lnTo>
                    <a:pt x="792" y="295"/>
                  </a:lnTo>
                  <a:lnTo>
                    <a:pt x="790" y="297"/>
                  </a:lnTo>
                  <a:lnTo>
                    <a:pt x="789" y="298"/>
                  </a:lnTo>
                  <a:lnTo>
                    <a:pt x="788" y="299"/>
                  </a:lnTo>
                  <a:lnTo>
                    <a:pt x="788" y="300"/>
                  </a:lnTo>
                  <a:lnTo>
                    <a:pt x="787" y="300"/>
                  </a:lnTo>
                  <a:lnTo>
                    <a:pt x="787" y="301"/>
                  </a:lnTo>
                  <a:lnTo>
                    <a:pt x="786" y="302"/>
                  </a:lnTo>
                  <a:lnTo>
                    <a:pt x="786" y="303"/>
                  </a:lnTo>
                  <a:lnTo>
                    <a:pt x="786" y="304"/>
                  </a:lnTo>
                  <a:lnTo>
                    <a:pt x="786" y="305"/>
                  </a:lnTo>
                  <a:lnTo>
                    <a:pt x="786" y="306"/>
                  </a:lnTo>
                  <a:lnTo>
                    <a:pt x="786" y="307"/>
                  </a:lnTo>
                  <a:lnTo>
                    <a:pt x="786" y="308"/>
                  </a:lnTo>
                  <a:lnTo>
                    <a:pt x="786" y="309"/>
                  </a:lnTo>
                  <a:lnTo>
                    <a:pt x="786" y="310"/>
                  </a:lnTo>
                  <a:lnTo>
                    <a:pt x="786" y="311"/>
                  </a:lnTo>
                  <a:lnTo>
                    <a:pt x="786" y="312"/>
                  </a:lnTo>
                  <a:lnTo>
                    <a:pt x="786" y="313"/>
                  </a:lnTo>
                  <a:lnTo>
                    <a:pt x="786" y="314"/>
                  </a:lnTo>
                  <a:lnTo>
                    <a:pt x="786" y="315"/>
                  </a:lnTo>
                  <a:lnTo>
                    <a:pt x="785" y="316"/>
                  </a:lnTo>
                  <a:lnTo>
                    <a:pt x="785" y="317"/>
                  </a:lnTo>
                  <a:lnTo>
                    <a:pt x="785" y="318"/>
                  </a:lnTo>
                  <a:lnTo>
                    <a:pt x="785" y="319"/>
                  </a:lnTo>
                  <a:lnTo>
                    <a:pt x="785" y="320"/>
                  </a:lnTo>
                  <a:lnTo>
                    <a:pt x="785" y="321"/>
                  </a:lnTo>
                  <a:lnTo>
                    <a:pt x="785" y="322"/>
                  </a:lnTo>
                  <a:lnTo>
                    <a:pt x="785" y="323"/>
                  </a:lnTo>
                  <a:lnTo>
                    <a:pt x="786" y="324"/>
                  </a:lnTo>
                  <a:lnTo>
                    <a:pt x="786" y="325"/>
                  </a:lnTo>
                  <a:lnTo>
                    <a:pt x="787" y="326"/>
                  </a:lnTo>
                  <a:lnTo>
                    <a:pt x="788" y="326"/>
                  </a:lnTo>
                  <a:lnTo>
                    <a:pt x="788" y="327"/>
                  </a:lnTo>
                  <a:lnTo>
                    <a:pt x="789" y="327"/>
                  </a:lnTo>
                  <a:lnTo>
                    <a:pt x="790" y="328"/>
                  </a:lnTo>
                  <a:lnTo>
                    <a:pt x="791" y="329"/>
                  </a:lnTo>
                  <a:lnTo>
                    <a:pt x="792" y="330"/>
                  </a:lnTo>
                  <a:lnTo>
                    <a:pt x="793" y="331"/>
                  </a:lnTo>
                  <a:lnTo>
                    <a:pt x="794" y="332"/>
                  </a:lnTo>
                  <a:lnTo>
                    <a:pt x="795" y="333"/>
                  </a:lnTo>
                  <a:lnTo>
                    <a:pt x="796" y="334"/>
                  </a:lnTo>
                  <a:lnTo>
                    <a:pt x="797" y="336"/>
                  </a:lnTo>
                  <a:lnTo>
                    <a:pt x="798" y="337"/>
                  </a:lnTo>
                  <a:lnTo>
                    <a:pt x="799" y="339"/>
                  </a:lnTo>
                  <a:lnTo>
                    <a:pt x="799" y="340"/>
                  </a:lnTo>
                  <a:lnTo>
                    <a:pt x="800" y="342"/>
                  </a:lnTo>
                  <a:lnTo>
                    <a:pt x="800" y="344"/>
                  </a:lnTo>
                  <a:lnTo>
                    <a:pt x="800" y="346"/>
                  </a:lnTo>
                  <a:lnTo>
                    <a:pt x="801" y="348"/>
                  </a:lnTo>
                  <a:lnTo>
                    <a:pt x="800" y="350"/>
                  </a:lnTo>
                  <a:lnTo>
                    <a:pt x="800" y="352"/>
                  </a:lnTo>
                  <a:lnTo>
                    <a:pt x="800" y="354"/>
                  </a:lnTo>
                  <a:lnTo>
                    <a:pt x="800" y="355"/>
                  </a:lnTo>
                  <a:lnTo>
                    <a:pt x="799" y="357"/>
                  </a:lnTo>
                  <a:lnTo>
                    <a:pt x="799" y="359"/>
                  </a:lnTo>
                  <a:lnTo>
                    <a:pt x="798" y="361"/>
                  </a:lnTo>
                  <a:lnTo>
                    <a:pt x="798" y="363"/>
                  </a:lnTo>
                  <a:lnTo>
                    <a:pt x="797" y="364"/>
                  </a:lnTo>
                  <a:lnTo>
                    <a:pt x="796" y="365"/>
                  </a:lnTo>
                  <a:lnTo>
                    <a:pt x="795" y="367"/>
                  </a:lnTo>
                  <a:lnTo>
                    <a:pt x="794" y="368"/>
                  </a:lnTo>
                  <a:lnTo>
                    <a:pt x="793" y="369"/>
                  </a:lnTo>
                  <a:lnTo>
                    <a:pt x="793" y="370"/>
                  </a:lnTo>
                  <a:lnTo>
                    <a:pt x="792" y="370"/>
                  </a:lnTo>
                  <a:lnTo>
                    <a:pt x="791" y="371"/>
                  </a:lnTo>
                  <a:lnTo>
                    <a:pt x="790" y="372"/>
                  </a:lnTo>
                  <a:lnTo>
                    <a:pt x="789" y="373"/>
                  </a:lnTo>
                  <a:lnTo>
                    <a:pt x="788" y="373"/>
                  </a:lnTo>
                  <a:lnTo>
                    <a:pt x="788" y="374"/>
                  </a:lnTo>
                  <a:lnTo>
                    <a:pt x="787" y="375"/>
                  </a:lnTo>
                  <a:lnTo>
                    <a:pt x="786" y="375"/>
                  </a:lnTo>
                  <a:lnTo>
                    <a:pt x="786" y="376"/>
                  </a:lnTo>
                  <a:lnTo>
                    <a:pt x="785" y="376"/>
                  </a:lnTo>
                  <a:lnTo>
                    <a:pt x="785" y="377"/>
                  </a:lnTo>
                  <a:lnTo>
                    <a:pt x="784" y="378"/>
                  </a:lnTo>
                  <a:lnTo>
                    <a:pt x="783" y="379"/>
                  </a:lnTo>
                  <a:lnTo>
                    <a:pt x="783" y="380"/>
                  </a:lnTo>
                  <a:lnTo>
                    <a:pt x="782" y="380"/>
                  </a:lnTo>
                  <a:lnTo>
                    <a:pt x="782" y="381"/>
                  </a:lnTo>
                  <a:lnTo>
                    <a:pt x="782" y="382"/>
                  </a:lnTo>
                  <a:lnTo>
                    <a:pt x="781" y="382"/>
                  </a:lnTo>
                  <a:lnTo>
                    <a:pt x="781" y="383"/>
                  </a:lnTo>
                  <a:lnTo>
                    <a:pt x="781" y="384"/>
                  </a:lnTo>
                  <a:lnTo>
                    <a:pt x="782" y="384"/>
                  </a:lnTo>
                  <a:lnTo>
                    <a:pt x="782" y="385"/>
                  </a:lnTo>
                  <a:lnTo>
                    <a:pt x="782" y="386"/>
                  </a:lnTo>
                  <a:lnTo>
                    <a:pt x="783" y="386"/>
                  </a:lnTo>
                  <a:lnTo>
                    <a:pt x="783" y="387"/>
                  </a:lnTo>
                  <a:lnTo>
                    <a:pt x="784" y="387"/>
                  </a:lnTo>
                  <a:lnTo>
                    <a:pt x="784" y="388"/>
                  </a:lnTo>
                  <a:lnTo>
                    <a:pt x="785" y="389"/>
                  </a:lnTo>
                  <a:lnTo>
                    <a:pt x="785" y="390"/>
                  </a:lnTo>
                  <a:lnTo>
                    <a:pt x="786" y="391"/>
                  </a:lnTo>
                  <a:lnTo>
                    <a:pt x="786" y="392"/>
                  </a:lnTo>
                  <a:lnTo>
                    <a:pt x="787" y="393"/>
                  </a:lnTo>
                  <a:lnTo>
                    <a:pt x="787" y="394"/>
                  </a:lnTo>
                  <a:lnTo>
                    <a:pt x="787" y="395"/>
                  </a:lnTo>
                  <a:lnTo>
                    <a:pt x="787" y="396"/>
                  </a:lnTo>
                  <a:lnTo>
                    <a:pt x="787" y="397"/>
                  </a:lnTo>
                  <a:lnTo>
                    <a:pt x="787" y="398"/>
                  </a:lnTo>
                  <a:lnTo>
                    <a:pt x="786" y="399"/>
                  </a:lnTo>
                  <a:lnTo>
                    <a:pt x="786" y="400"/>
                  </a:lnTo>
                  <a:lnTo>
                    <a:pt x="786" y="401"/>
                  </a:lnTo>
                  <a:lnTo>
                    <a:pt x="786" y="402"/>
                  </a:lnTo>
                  <a:lnTo>
                    <a:pt x="785" y="403"/>
                  </a:lnTo>
                  <a:lnTo>
                    <a:pt x="785" y="404"/>
                  </a:lnTo>
                  <a:lnTo>
                    <a:pt x="785" y="405"/>
                  </a:lnTo>
                  <a:lnTo>
                    <a:pt x="785" y="406"/>
                  </a:lnTo>
                  <a:lnTo>
                    <a:pt x="784" y="407"/>
                  </a:lnTo>
                  <a:lnTo>
                    <a:pt x="784" y="408"/>
                  </a:lnTo>
                  <a:lnTo>
                    <a:pt x="784" y="409"/>
                  </a:lnTo>
                  <a:lnTo>
                    <a:pt x="784" y="410"/>
                  </a:lnTo>
                  <a:lnTo>
                    <a:pt x="784" y="411"/>
                  </a:lnTo>
                  <a:lnTo>
                    <a:pt x="784" y="412"/>
                  </a:lnTo>
                  <a:lnTo>
                    <a:pt x="784" y="414"/>
                  </a:lnTo>
                  <a:lnTo>
                    <a:pt x="785" y="415"/>
                  </a:lnTo>
                  <a:lnTo>
                    <a:pt x="785" y="416"/>
                  </a:lnTo>
                  <a:lnTo>
                    <a:pt x="785" y="417"/>
                  </a:lnTo>
                  <a:lnTo>
                    <a:pt x="785" y="418"/>
                  </a:lnTo>
                  <a:lnTo>
                    <a:pt x="786" y="420"/>
                  </a:lnTo>
                  <a:lnTo>
                    <a:pt x="786" y="421"/>
                  </a:lnTo>
                  <a:lnTo>
                    <a:pt x="786" y="422"/>
                  </a:lnTo>
                  <a:lnTo>
                    <a:pt x="786" y="424"/>
                  </a:lnTo>
                  <a:lnTo>
                    <a:pt x="786" y="425"/>
                  </a:lnTo>
                  <a:lnTo>
                    <a:pt x="786" y="426"/>
                  </a:lnTo>
                  <a:lnTo>
                    <a:pt x="787" y="428"/>
                  </a:lnTo>
                  <a:lnTo>
                    <a:pt x="787" y="429"/>
                  </a:lnTo>
                  <a:lnTo>
                    <a:pt x="787" y="431"/>
                  </a:lnTo>
                  <a:lnTo>
                    <a:pt x="787" y="432"/>
                  </a:lnTo>
                  <a:lnTo>
                    <a:pt x="787" y="433"/>
                  </a:lnTo>
                  <a:lnTo>
                    <a:pt x="787" y="435"/>
                  </a:lnTo>
                  <a:lnTo>
                    <a:pt x="787" y="436"/>
                  </a:lnTo>
                  <a:lnTo>
                    <a:pt x="786" y="437"/>
                  </a:lnTo>
                  <a:lnTo>
                    <a:pt x="786" y="439"/>
                  </a:lnTo>
                  <a:lnTo>
                    <a:pt x="786" y="440"/>
                  </a:lnTo>
                  <a:lnTo>
                    <a:pt x="786" y="442"/>
                  </a:lnTo>
                  <a:lnTo>
                    <a:pt x="786" y="443"/>
                  </a:lnTo>
                  <a:lnTo>
                    <a:pt x="786" y="445"/>
                  </a:lnTo>
                  <a:lnTo>
                    <a:pt x="786" y="446"/>
                  </a:lnTo>
                  <a:lnTo>
                    <a:pt x="786" y="448"/>
                  </a:lnTo>
                  <a:lnTo>
                    <a:pt x="786" y="450"/>
                  </a:lnTo>
                  <a:lnTo>
                    <a:pt x="786" y="451"/>
                  </a:lnTo>
                  <a:lnTo>
                    <a:pt x="786" y="453"/>
                  </a:lnTo>
                  <a:lnTo>
                    <a:pt x="787" y="454"/>
                  </a:lnTo>
                  <a:lnTo>
                    <a:pt x="787" y="455"/>
                  </a:lnTo>
                  <a:lnTo>
                    <a:pt x="788" y="457"/>
                  </a:lnTo>
                  <a:lnTo>
                    <a:pt x="788" y="458"/>
                  </a:lnTo>
                  <a:lnTo>
                    <a:pt x="788" y="459"/>
                  </a:lnTo>
                  <a:lnTo>
                    <a:pt x="789" y="461"/>
                  </a:lnTo>
                  <a:lnTo>
                    <a:pt x="789" y="462"/>
                  </a:lnTo>
                  <a:lnTo>
                    <a:pt x="790" y="463"/>
                  </a:lnTo>
                  <a:lnTo>
                    <a:pt x="790" y="464"/>
                  </a:lnTo>
                  <a:lnTo>
                    <a:pt x="790" y="465"/>
                  </a:lnTo>
                  <a:lnTo>
                    <a:pt x="790" y="466"/>
                  </a:lnTo>
                  <a:lnTo>
                    <a:pt x="790" y="467"/>
                  </a:lnTo>
                  <a:lnTo>
                    <a:pt x="790" y="469"/>
                  </a:lnTo>
                  <a:lnTo>
                    <a:pt x="790" y="470"/>
                  </a:lnTo>
                  <a:lnTo>
                    <a:pt x="790" y="471"/>
                  </a:lnTo>
                  <a:lnTo>
                    <a:pt x="790" y="473"/>
                  </a:lnTo>
                  <a:lnTo>
                    <a:pt x="790" y="474"/>
                  </a:lnTo>
                  <a:lnTo>
                    <a:pt x="789" y="475"/>
                  </a:lnTo>
                  <a:lnTo>
                    <a:pt x="789" y="476"/>
                  </a:lnTo>
                  <a:lnTo>
                    <a:pt x="788" y="477"/>
                  </a:lnTo>
                  <a:lnTo>
                    <a:pt x="788" y="478"/>
                  </a:lnTo>
                  <a:lnTo>
                    <a:pt x="788" y="479"/>
                  </a:lnTo>
                  <a:lnTo>
                    <a:pt x="787" y="479"/>
                  </a:lnTo>
                  <a:lnTo>
                    <a:pt x="787" y="480"/>
                  </a:lnTo>
                  <a:lnTo>
                    <a:pt x="787" y="481"/>
                  </a:lnTo>
                  <a:lnTo>
                    <a:pt x="787" y="482"/>
                  </a:lnTo>
                  <a:lnTo>
                    <a:pt x="787" y="483"/>
                  </a:lnTo>
                  <a:lnTo>
                    <a:pt x="787" y="484"/>
                  </a:lnTo>
                  <a:lnTo>
                    <a:pt x="787" y="485"/>
                  </a:lnTo>
                  <a:lnTo>
                    <a:pt x="788" y="486"/>
                  </a:lnTo>
                  <a:lnTo>
                    <a:pt x="788" y="487"/>
                  </a:lnTo>
                  <a:lnTo>
                    <a:pt x="788" y="488"/>
                  </a:lnTo>
                  <a:lnTo>
                    <a:pt x="788" y="489"/>
                  </a:lnTo>
                  <a:lnTo>
                    <a:pt x="788" y="490"/>
                  </a:lnTo>
                  <a:lnTo>
                    <a:pt x="788" y="491"/>
                  </a:lnTo>
                  <a:lnTo>
                    <a:pt x="788" y="492"/>
                  </a:lnTo>
                  <a:lnTo>
                    <a:pt x="788" y="494"/>
                  </a:lnTo>
                  <a:lnTo>
                    <a:pt x="787" y="494"/>
                  </a:lnTo>
                  <a:lnTo>
                    <a:pt x="787" y="496"/>
                  </a:lnTo>
                  <a:lnTo>
                    <a:pt x="786" y="498"/>
                  </a:lnTo>
                  <a:lnTo>
                    <a:pt x="786" y="499"/>
                  </a:lnTo>
                  <a:lnTo>
                    <a:pt x="786" y="500"/>
                  </a:lnTo>
                  <a:lnTo>
                    <a:pt x="785" y="501"/>
                  </a:lnTo>
                  <a:lnTo>
                    <a:pt x="784" y="502"/>
                  </a:lnTo>
                  <a:lnTo>
                    <a:pt x="784" y="503"/>
                  </a:lnTo>
                  <a:lnTo>
                    <a:pt x="783" y="504"/>
                  </a:lnTo>
                  <a:lnTo>
                    <a:pt x="783" y="505"/>
                  </a:lnTo>
                  <a:lnTo>
                    <a:pt x="783" y="506"/>
                  </a:lnTo>
                  <a:lnTo>
                    <a:pt x="782" y="506"/>
                  </a:lnTo>
                  <a:lnTo>
                    <a:pt x="782" y="507"/>
                  </a:lnTo>
                  <a:lnTo>
                    <a:pt x="781" y="508"/>
                  </a:lnTo>
                  <a:lnTo>
                    <a:pt x="781" y="509"/>
                  </a:lnTo>
                  <a:lnTo>
                    <a:pt x="781" y="511"/>
                  </a:lnTo>
                  <a:lnTo>
                    <a:pt x="781" y="512"/>
                  </a:lnTo>
                  <a:lnTo>
                    <a:pt x="781" y="513"/>
                  </a:lnTo>
                  <a:lnTo>
                    <a:pt x="781" y="514"/>
                  </a:lnTo>
                  <a:lnTo>
                    <a:pt x="781" y="516"/>
                  </a:lnTo>
                  <a:lnTo>
                    <a:pt x="781" y="517"/>
                  </a:lnTo>
                  <a:lnTo>
                    <a:pt x="781" y="518"/>
                  </a:lnTo>
                  <a:lnTo>
                    <a:pt x="781" y="519"/>
                  </a:lnTo>
                  <a:lnTo>
                    <a:pt x="781" y="520"/>
                  </a:lnTo>
                  <a:lnTo>
                    <a:pt x="781" y="521"/>
                  </a:lnTo>
                  <a:lnTo>
                    <a:pt x="781" y="522"/>
                  </a:lnTo>
                  <a:lnTo>
                    <a:pt x="781" y="523"/>
                  </a:lnTo>
                  <a:lnTo>
                    <a:pt x="781" y="524"/>
                  </a:lnTo>
                  <a:lnTo>
                    <a:pt x="781" y="525"/>
                  </a:lnTo>
                  <a:lnTo>
                    <a:pt x="781" y="526"/>
                  </a:lnTo>
                  <a:lnTo>
                    <a:pt x="781" y="527"/>
                  </a:lnTo>
                  <a:lnTo>
                    <a:pt x="780" y="528"/>
                  </a:lnTo>
                  <a:lnTo>
                    <a:pt x="780" y="529"/>
                  </a:lnTo>
                  <a:lnTo>
                    <a:pt x="780" y="530"/>
                  </a:lnTo>
                  <a:lnTo>
                    <a:pt x="780" y="531"/>
                  </a:lnTo>
                  <a:lnTo>
                    <a:pt x="779" y="532"/>
                  </a:lnTo>
                  <a:lnTo>
                    <a:pt x="779" y="533"/>
                  </a:lnTo>
                  <a:lnTo>
                    <a:pt x="779" y="534"/>
                  </a:lnTo>
                  <a:lnTo>
                    <a:pt x="778" y="536"/>
                  </a:lnTo>
                  <a:lnTo>
                    <a:pt x="777" y="537"/>
                  </a:lnTo>
                  <a:lnTo>
                    <a:pt x="776" y="538"/>
                  </a:lnTo>
                  <a:lnTo>
                    <a:pt x="776" y="539"/>
                  </a:lnTo>
                  <a:lnTo>
                    <a:pt x="775" y="539"/>
                  </a:lnTo>
                  <a:lnTo>
                    <a:pt x="775" y="540"/>
                  </a:lnTo>
                  <a:lnTo>
                    <a:pt x="774" y="540"/>
                  </a:lnTo>
                  <a:lnTo>
                    <a:pt x="774" y="541"/>
                  </a:lnTo>
                  <a:lnTo>
                    <a:pt x="774" y="542"/>
                  </a:lnTo>
                  <a:lnTo>
                    <a:pt x="773" y="542"/>
                  </a:lnTo>
                  <a:lnTo>
                    <a:pt x="773" y="543"/>
                  </a:lnTo>
                  <a:lnTo>
                    <a:pt x="773" y="544"/>
                  </a:lnTo>
                  <a:lnTo>
                    <a:pt x="773" y="545"/>
                  </a:lnTo>
                  <a:lnTo>
                    <a:pt x="773" y="546"/>
                  </a:lnTo>
                  <a:lnTo>
                    <a:pt x="773" y="547"/>
                  </a:lnTo>
                  <a:lnTo>
                    <a:pt x="773" y="548"/>
                  </a:lnTo>
                  <a:lnTo>
                    <a:pt x="773" y="549"/>
                  </a:lnTo>
                  <a:lnTo>
                    <a:pt x="773" y="550"/>
                  </a:lnTo>
                  <a:lnTo>
                    <a:pt x="773" y="551"/>
                  </a:lnTo>
                  <a:lnTo>
                    <a:pt x="773" y="552"/>
                  </a:lnTo>
                  <a:lnTo>
                    <a:pt x="773" y="553"/>
                  </a:lnTo>
                  <a:lnTo>
                    <a:pt x="773" y="554"/>
                  </a:lnTo>
                  <a:lnTo>
                    <a:pt x="773" y="555"/>
                  </a:lnTo>
                  <a:lnTo>
                    <a:pt x="773" y="556"/>
                  </a:lnTo>
                  <a:lnTo>
                    <a:pt x="774" y="557"/>
                  </a:lnTo>
                  <a:lnTo>
                    <a:pt x="774" y="558"/>
                  </a:lnTo>
                  <a:lnTo>
                    <a:pt x="774" y="559"/>
                  </a:lnTo>
                  <a:lnTo>
                    <a:pt x="775" y="560"/>
                  </a:lnTo>
                  <a:lnTo>
                    <a:pt x="775" y="561"/>
                  </a:lnTo>
                  <a:lnTo>
                    <a:pt x="775" y="562"/>
                  </a:lnTo>
                  <a:lnTo>
                    <a:pt x="776" y="562"/>
                  </a:lnTo>
                  <a:lnTo>
                    <a:pt x="776" y="563"/>
                  </a:lnTo>
                  <a:lnTo>
                    <a:pt x="776" y="564"/>
                  </a:lnTo>
                  <a:lnTo>
                    <a:pt x="776" y="565"/>
                  </a:lnTo>
                  <a:lnTo>
                    <a:pt x="776" y="566"/>
                  </a:lnTo>
                  <a:lnTo>
                    <a:pt x="776" y="567"/>
                  </a:lnTo>
                  <a:lnTo>
                    <a:pt x="777" y="567"/>
                  </a:lnTo>
                  <a:lnTo>
                    <a:pt x="777" y="568"/>
                  </a:lnTo>
                  <a:lnTo>
                    <a:pt x="777" y="569"/>
                  </a:lnTo>
                  <a:lnTo>
                    <a:pt x="777" y="570"/>
                  </a:lnTo>
                  <a:lnTo>
                    <a:pt x="777" y="571"/>
                  </a:lnTo>
                  <a:lnTo>
                    <a:pt x="777" y="572"/>
                  </a:lnTo>
                  <a:lnTo>
                    <a:pt x="777" y="573"/>
                  </a:lnTo>
                  <a:lnTo>
                    <a:pt x="777" y="574"/>
                  </a:lnTo>
                  <a:lnTo>
                    <a:pt x="777" y="575"/>
                  </a:lnTo>
                  <a:lnTo>
                    <a:pt x="777" y="576"/>
                  </a:lnTo>
                  <a:lnTo>
                    <a:pt x="777" y="577"/>
                  </a:lnTo>
                  <a:lnTo>
                    <a:pt x="776" y="578"/>
                  </a:lnTo>
                  <a:lnTo>
                    <a:pt x="776" y="579"/>
                  </a:lnTo>
                  <a:lnTo>
                    <a:pt x="775" y="580"/>
                  </a:lnTo>
                  <a:lnTo>
                    <a:pt x="775" y="581"/>
                  </a:lnTo>
                  <a:lnTo>
                    <a:pt x="774" y="581"/>
                  </a:lnTo>
                  <a:lnTo>
                    <a:pt x="774" y="582"/>
                  </a:lnTo>
                  <a:lnTo>
                    <a:pt x="773" y="583"/>
                  </a:lnTo>
                  <a:lnTo>
                    <a:pt x="772" y="584"/>
                  </a:lnTo>
                  <a:lnTo>
                    <a:pt x="771" y="585"/>
                  </a:lnTo>
                  <a:lnTo>
                    <a:pt x="770" y="585"/>
                  </a:lnTo>
                  <a:lnTo>
                    <a:pt x="769" y="586"/>
                  </a:lnTo>
                  <a:lnTo>
                    <a:pt x="768" y="586"/>
                  </a:lnTo>
                  <a:lnTo>
                    <a:pt x="767" y="587"/>
                  </a:lnTo>
                  <a:lnTo>
                    <a:pt x="766" y="587"/>
                  </a:lnTo>
                  <a:lnTo>
                    <a:pt x="764" y="588"/>
                  </a:lnTo>
                  <a:lnTo>
                    <a:pt x="763" y="588"/>
                  </a:lnTo>
                  <a:lnTo>
                    <a:pt x="761" y="588"/>
                  </a:lnTo>
                  <a:lnTo>
                    <a:pt x="759" y="589"/>
                  </a:lnTo>
                  <a:lnTo>
                    <a:pt x="757" y="589"/>
                  </a:lnTo>
                  <a:lnTo>
                    <a:pt x="756" y="589"/>
                  </a:lnTo>
                  <a:lnTo>
                    <a:pt x="754" y="589"/>
                  </a:lnTo>
                  <a:lnTo>
                    <a:pt x="752" y="589"/>
                  </a:lnTo>
                  <a:lnTo>
                    <a:pt x="750" y="589"/>
                  </a:lnTo>
                  <a:lnTo>
                    <a:pt x="748" y="589"/>
                  </a:lnTo>
                  <a:lnTo>
                    <a:pt x="746" y="589"/>
                  </a:lnTo>
                  <a:lnTo>
                    <a:pt x="744" y="589"/>
                  </a:lnTo>
                  <a:lnTo>
                    <a:pt x="741" y="589"/>
                  </a:lnTo>
                  <a:lnTo>
                    <a:pt x="739" y="589"/>
                  </a:lnTo>
                  <a:lnTo>
                    <a:pt x="737" y="589"/>
                  </a:lnTo>
                  <a:lnTo>
                    <a:pt x="735" y="589"/>
                  </a:lnTo>
                  <a:lnTo>
                    <a:pt x="733" y="588"/>
                  </a:lnTo>
                  <a:lnTo>
                    <a:pt x="731" y="588"/>
                  </a:lnTo>
                  <a:lnTo>
                    <a:pt x="729" y="588"/>
                  </a:lnTo>
                  <a:lnTo>
                    <a:pt x="727" y="588"/>
                  </a:lnTo>
                  <a:lnTo>
                    <a:pt x="725" y="588"/>
                  </a:lnTo>
                  <a:lnTo>
                    <a:pt x="723" y="588"/>
                  </a:lnTo>
                  <a:lnTo>
                    <a:pt x="722" y="588"/>
                  </a:lnTo>
                  <a:lnTo>
                    <a:pt x="721" y="588"/>
                  </a:lnTo>
                  <a:lnTo>
                    <a:pt x="720" y="587"/>
                  </a:lnTo>
                  <a:lnTo>
                    <a:pt x="718" y="587"/>
                  </a:lnTo>
                  <a:lnTo>
                    <a:pt x="717" y="587"/>
                  </a:lnTo>
                  <a:lnTo>
                    <a:pt x="716" y="587"/>
                  </a:lnTo>
                  <a:lnTo>
                    <a:pt x="715" y="586"/>
                  </a:lnTo>
                  <a:lnTo>
                    <a:pt x="714" y="586"/>
                  </a:lnTo>
                  <a:lnTo>
                    <a:pt x="713" y="586"/>
                  </a:lnTo>
                  <a:lnTo>
                    <a:pt x="711" y="586"/>
                  </a:lnTo>
                  <a:lnTo>
                    <a:pt x="710" y="585"/>
                  </a:lnTo>
                  <a:lnTo>
                    <a:pt x="708" y="585"/>
                  </a:lnTo>
                  <a:lnTo>
                    <a:pt x="707" y="585"/>
                  </a:lnTo>
                  <a:lnTo>
                    <a:pt x="704" y="584"/>
                  </a:lnTo>
                  <a:lnTo>
                    <a:pt x="701" y="584"/>
                  </a:lnTo>
                  <a:lnTo>
                    <a:pt x="700" y="586"/>
                  </a:lnTo>
                  <a:lnTo>
                    <a:pt x="699" y="587"/>
                  </a:lnTo>
                  <a:lnTo>
                    <a:pt x="699" y="588"/>
                  </a:lnTo>
                  <a:lnTo>
                    <a:pt x="698" y="589"/>
                  </a:lnTo>
                  <a:lnTo>
                    <a:pt x="698" y="590"/>
                  </a:lnTo>
                  <a:lnTo>
                    <a:pt x="698" y="591"/>
                  </a:lnTo>
                  <a:lnTo>
                    <a:pt x="697" y="592"/>
                  </a:lnTo>
                  <a:lnTo>
                    <a:pt x="697" y="593"/>
                  </a:lnTo>
                  <a:lnTo>
                    <a:pt x="697" y="594"/>
                  </a:lnTo>
                  <a:lnTo>
                    <a:pt x="697" y="595"/>
                  </a:lnTo>
                  <a:lnTo>
                    <a:pt x="696" y="595"/>
                  </a:lnTo>
                  <a:lnTo>
                    <a:pt x="696" y="596"/>
                  </a:lnTo>
                  <a:lnTo>
                    <a:pt x="696" y="597"/>
                  </a:lnTo>
                  <a:lnTo>
                    <a:pt x="696" y="598"/>
                  </a:lnTo>
                  <a:lnTo>
                    <a:pt x="696" y="599"/>
                  </a:lnTo>
                  <a:lnTo>
                    <a:pt x="695" y="600"/>
                  </a:lnTo>
                  <a:lnTo>
                    <a:pt x="695" y="601"/>
                  </a:lnTo>
                  <a:lnTo>
                    <a:pt x="694" y="602"/>
                  </a:lnTo>
                  <a:lnTo>
                    <a:pt x="694" y="603"/>
                  </a:lnTo>
                  <a:lnTo>
                    <a:pt x="693" y="604"/>
                  </a:lnTo>
                  <a:lnTo>
                    <a:pt x="693" y="605"/>
                  </a:lnTo>
                  <a:lnTo>
                    <a:pt x="692" y="606"/>
                  </a:lnTo>
                  <a:lnTo>
                    <a:pt x="692" y="607"/>
                  </a:lnTo>
                  <a:lnTo>
                    <a:pt x="691" y="608"/>
                  </a:lnTo>
                  <a:lnTo>
                    <a:pt x="691" y="609"/>
                  </a:lnTo>
                  <a:lnTo>
                    <a:pt x="691" y="610"/>
                  </a:lnTo>
                  <a:lnTo>
                    <a:pt x="690" y="611"/>
                  </a:lnTo>
                  <a:lnTo>
                    <a:pt x="690" y="612"/>
                  </a:lnTo>
                  <a:lnTo>
                    <a:pt x="690" y="613"/>
                  </a:lnTo>
                  <a:lnTo>
                    <a:pt x="689" y="613"/>
                  </a:lnTo>
                  <a:lnTo>
                    <a:pt x="689" y="614"/>
                  </a:lnTo>
                  <a:lnTo>
                    <a:pt x="688" y="616"/>
                  </a:lnTo>
                  <a:lnTo>
                    <a:pt x="687" y="617"/>
                  </a:lnTo>
                  <a:lnTo>
                    <a:pt x="686" y="617"/>
                  </a:lnTo>
                  <a:lnTo>
                    <a:pt x="686" y="618"/>
                  </a:lnTo>
                  <a:lnTo>
                    <a:pt x="685" y="618"/>
                  </a:lnTo>
                  <a:lnTo>
                    <a:pt x="685" y="619"/>
                  </a:lnTo>
                  <a:lnTo>
                    <a:pt x="684" y="619"/>
                  </a:lnTo>
                  <a:lnTo>
                    <a:pt x="683" y="620"/>
                  </a:lnTo>
                  <a:lnTo>
                    <a:pt x="682" y="620"/>
                  </a:lnTo>
                  <a:lnTo>
                    <a:pt x="681" y="621"/>
                  </a:lnTo>
                  <a:lnTo>
                    <a:pt x="680" y="621"/>
                  </a:lnTo>
                  <a:lnTo>
                    <a:pt x="680" y="622"/>
                  </a:lnTo>
                  <a:lnTo>
                    <a:pt x="679" y="622"/>
                  </a:lnTo>
                  <a:lnTo>
                    <a:pt x="678" y="623"/>
                  </a:lnTo>
                  <a:lnTo>
                    <a:pt x="677" y="623"/>
                  </a:lnTo>
                  <a:lnTo>
                    <a:pt x="676" y="623"/>
                  </a:lnTo>
                  <a:lnTo>
                    <a:pt x="675" y="624"/>
                  </a:lnTo>
                  <a:lnTo>
                    <a:pt x="674" y="624"/>
                  </a:lnTo>
                  <a:lnTo>
                    <a:pt x="673" y="625"/>
                  </a:lnTo>
                  <a:lnTo>
                    <a:pt x="672" y="625"/>
                  </a:lnTo>
                  <a:lnTo>
                    <a:pt x="671" y="626"/>
                  </a:lnTo>
                  <a:lnTo>
                    <a:pt x="670" y="626"/>
                  </a:lnTo>
                  <a:lnTo>
                    <a:pt x="670" y="627"/>
                  </a:lnTo>
                  <a:lnTo>
                    <a:pt x="669" y="627"/>
                  </a:lnTo>
                  <a:lnTo>
                    <a:pt x="668" y="628"/>
                  </a:lnTo>
                  <a:lnTo>
                    <a:pt x="667" y="628"/>
                  </a:lnTo>
                  <a:lnTo>
                    <a:pt x="668" y="629"/>
                  </a:lnTo>
                  <a:lnTo>
                    <a:pt x="669" y="630"/>
                  </a:lnTo>
                  <a:lnTo>
                    <a:pt x="669" y="631"/>
                  </a:lnTo>
                  <a:lnTo>
                    <a:pt x="670" y="631"/>
                  </a:lnTo>
                  <a:lnTo>
                    <a:pt x="670" y="632"/>
                  </a:lnTo>
                  <a:lnTo>
                    <a:pt x="671" y="633"/>
                  </a:lnTo>
                  <a:lnTo>
                    <a:pt x="671" y="634"/>
                  </a:lnTo>
                  <a:lnTo>
                    <a:pt x="672" y="635"/>
                  </a:lnTo>
                  <a:lnTo>
                    <a:pt x="673" y="636"/>
                  </a:lnTo>
                  <a:lnTo>
                    <a:pt x="674" y="637"/>
                  </a:lnTo>
                  <a:lnTo>
                    <a:pt x="674" y="638"/>
                  </a:lnTo>
                  <a:lnTo>
                    <a:pt x="675" y="639"/>
                  </a:lnTo>
                  <a:lnTo>
                    <a:pt x="675" y="640"/>
                  </a:lnTo>
                  <a:lnTo>
                    <a:pt x="676" y="642"/>
                  </a:lnTo>
                  <a:lnTo>
                    <a:pt x="678" y="644"/>
                  </a:lnTo>
                  <a:lnTo>
                    <a:pt x="678" y="645"/>
                  </a:lnTo>
                  <a:lnTo>
                    <a:pt x="679" y="646"/>
                  </a:lnTo>
                  <a:lnTo>
                    <a:pt x="680" y="647"/>
                  </a:lnTo>
                  <a:lnTo>
                    <a:pt x="681" y="647"/>
                  </a:lnTo>
                  <a:lnTo>
                    <a:pt x="681" y="649"/>
                  </a:lnTo>
                  <a:lnTo>
                    <a:pt x="682" y="650"/>
                  </a:lnTo>
                  <a:lnTo>
                    <a:pt x="683" y="650"/>
                  </a:lnTo>
                  <a:lnTo>
                    <a:pt x="683" y="651"/>
                  </a:lnTo>
                  <a:lnTo>
                    <a:pt x="684" y="652"/>
                  </a:lnTo>
                  <a:lnTo>
                    <a:pt x="684" y="653"/>
                  </a:lnTo>
                  <a:lnTo>
                    <a:pt x="685" y="654"/>
                  </a:lnTo>
                  <a:lnTo>
                    <a:pt x="686" y="656"/>
                  </a:lnTo>
                  <a:lnTo>
                    <a:pt x="686" y="657"/>
                  </a:lnTo>
                  <a:lnTo>
                    <a:pt x="687" y="658"/>
                  </a:lnTo>
                  <a:lnTo>
                    <a:pt x="688" y="659"/>
                  </a:lnTo>
                  <a:lnTo>
                    <a:pt x="689" y="662"/>
                  </a:lnTo>
                  <a:lnTo>
                    <a:pt x="690" y="663"/>
                  </a:lnTo>
                  <a:lnTo>
                    <a:pt x="691" y="665"/>
                  </a:lnTo>
                  <a:lnTo>
                    <a:pt x="692" y="666"/>
                  </a:lnTo>
                  <a:lnTo>
                    <a:pt x="693" y="668"/>
                  </a:lnTo>
                  <a:lnTo>
                    <a:pt x="694" y="669"/>
                  </a:lnTo>
                  <a:lnTo>
                    <a:pt x="694" y="671"/>
                  </a:lnTo>
                  <a:lnTo>
                    <a:pt x="695" y="672"/>
                  </a:lnTo>
                  <a:lnTo>
                    <a:pt x="696" y="674"/>
                  </a:lnTo>
                  <a:lnTo>
                    <a:pt x="696" y="675"/>
                  </a:lnTo>
                  <a:lnTo>
                    <a:pt x="697" y="677"/>
                  </a:lnTo>
                  <a:lnTo>
                    <a:pt x="698" y="678"/>
                  </a:lnTo>
                  <a:lnTo>
                    <a:pt x="698" y="680"/>
                  </a:lnTo>
                  <a:lnTo>
                    <a:pt x="698" y="681"/>
                  </a:lnTo>
                  <a:lnTo>
                    <a:pt x="698" y="683"/>
                  </a:lnTo>
                  <a:lnTo>
                    <a:pt x="698" y="684"/>
                  </a:lnTo>
                  <a:lnTo>
                    <a:pt x="698" y="686"/>
                  </a:lnTo>
                  <a:lnTo>
                    <a:pt x="698" y="687"/>
                  </a:lnTo>
                  <a:lnTo>
                    <a:pt x="698" y="689"/>
                  </a:lnTo>
                  <a:lnTo>
                    <a:pt x="698" y="690"/>
                  </a:lnTo>
                  <a:lnTo>
                    <a:pt x="698" y="692"/>
                  </a:lnTo>
                  <a:lnTo>
                    <a:pt x="698" y="694"/>
                  </a:lnTo>
                  <a:lnTo>
                    <a:pt x="698" y="696"/>
                  </a:lnTo>
                  <a:lnTo>
                    <a:pt x="698" y="698"/>
                  </a:lnTo>
                  <a:lnTo>
                    <a:pt x="698" y="700"/>
                  </a:lnTo>
                  <a:lnTo>
                    <a:pt x="699" y="702"/>
                  </a:lnTo>
                  <a:lnTo>
                    <a:pt x="699" y="704"/>
                  </a:lnTo>
                  <a:lnTo>
                    <a:pt x="700" y="706"/>
                  </a:lnTo>
                  <a:lnTo>
                    <a:pt x="700" y="708"/>
                  </a:lnTo>
                  <a:lnTo>
                    <a:pt x="700" y="710"/>
                  </a:lnTo>
                  <a:lnTo>
                    <a:pt x="701" y="712"/>
                  </a:lnTo>
                  <a:lnTo>
                    <a:pt x="701" y="714"/>
                  </a:lnTo>
                  <a:lnTo>
                    <a:pt x="702" y="715"/>
                  </a:lnTo>
                  <a:lnTo>
                    <a:pt x="702" y="717"/>
                  </a:lnTo>
                  <a:lnTo>
                    <a:pt x="703" y="718"/>
                  </a:lnTo>
                  <a:lnTo>
                    <a:pt x="703" y="719"/>
                  </a:lnTo>
                  <a:lnTo>
                    <a:pt x="704" y="720"/>
                  </a:lnTo>
                  <a:lnTo>
                    <a:pt x="705" y="721"/>
                  </a:lnTo>
                  <a:lnTo>
                    <a:pt x="705" y="722"/>
                  </a:lnTo>
                  <a:lnTo>
                    <a:pt x="706" y="723"/>
                  </a:lnTo>
                  <a:lnTo>
                    <a:pt x="707" y="724"/>
                  </a:lnTo>
                  <a:lnTo>
                    <a:pt x="708" y="725"/>
                  </a:lnTo>
                  <a:lnTo>
                    <a:pt x="709" y="726"/>
                  </a:lnTo>
                  <a:lnTo>
                    <a:pt x="710" y="727"/>
                  </a:lnTo>
                  <a:lnTo>
                    <a:pt x="710" y="729"/>
                  </a:lnTo>
                  <a:lnTo>
                    <a:pt x="711" y="731"/>
                  </a:lnTo>
                  <a:lnTo>
                    <a:pt x="712" y="734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36" name="Freeform 27"/>
            <p:cNvSpPr/>
            <p:nvPr/>
          </p:nvSpPr>
          <p:spPr bwMode="auto">
            <a:xfrm>
              <a:off x="6264999" y="1757474"/>
              <a:ext cx="1084263" cy="774700"/>
            </a:xfrm>
            <a:custGeom>
              <a:avLst/>
              <a:gdLst>
                <a:gd name="T0" fmla="*/ 2147483647 w 592"/>
                <a:gd name="T1" fmla="*/ 2147483647 h 406"/>
                <a:gd name="T2" fmla="*/ 2147483647 w 592"/>
                <a:gd name="T3" fmla="*/ 2147483647 h 406"/>
                <a:gd name="T4" fmla="*/ 2147483647 w 592"/>
                <a:gd name="T5" fmla="*/ 2147483647 h 406"/>
                <a:gd name="T6" fmla="*/ 2147483647 w 592"/>
                <a:gd name="T7" fmla="*/ 2147483647 h 406"/>
                <a:gd name="T8" fmla="*/ 2147483647 w 592"/>
                <a:gd name="T9" fmla="*/ 2147483647 h 406"/>
                <a:gd name="T10" fmla="*/ 2147483647 w 592"/>
                <a:gd name="T11" fmla="*/ 2147483647 h 406"/>
                <a:gd name="T12" fmla="*/ 2147483647 w 592"/>
                <a:gd name="T13" fmla="*/ 2147483647 h 406"/>
                <a:gd name="T14" fmla="*/ 2147483647 w 592"/>
                <a:gd name="T15" fmla="*/ 2147483647 h 406"/>
                <a:gd name="T16" fmla="*/ 2147483647 w 592"/>
                <a:gd name="T17" fmla="*/ 2147483647 h 406"/>
                <a:gd name="T18" fmla="*/ 2147483647 w 592"/>
                <a:gd name="T19" fmla="*/ 2147483647 h 406"/>
                <a:gd name="T20" fmla="*/ 2147483647 w 592"/>
                <a:gd name="T21" fmla="*/ 2147483647 h 406"/>
                <a:gd name="T22" fmla="*/ 2147483647 w 592"/>
                <a:gd name="T23" fmla="*/ 2147483647 h 406"/>
                <a:gd name="T24" fmla="*/ 2147483647 w 592"/>
                <a:gd name="T25" fmla="*/ 2147483647 h 406"/>
                <a:gd name="T26" fmla="*/ 2147483647 w 592"/>
                <a:gd name="T27" fmla="*/ 2147483647 h 406"/>
                <a:gd name="T28" fmla="*/ 2147483647 w 592"/>
                <a:gd name="T29" fmla="*/ 2147483647 h 406"/>
                <a:gd name="T30" fmla="*/ 2147483647 w 592"/>
                <a:gd name="T31" fmla="*/ 2147483647 h 406"/>
                <a:gd name="T32" fmla="*/ 2147483647 w 592"/>
                <a:gd name="T33" fmla="*/ 2147483647 h 406"/>
                <a:gd name="T34" fmla="*/ 2147483647 w 592"/>
                <a:gd name="T35" fmla="*/ 2147483647 h 406"/>
                <a:gd name="T36" fmla="*/ 2147483647 w 592"/>
                <a:gd name="T37" fmla="*/ 2147483647 h 406"/>
                <a:gd name="T38" fmla="*/ 2147483647 w 592"/>
                <a:gd name="T39" fmla="*/ 2147483647 h 406"/>
                <a:gd name="T40" fmla="*/ 2147483647 w 592"/>
                <a:gd name="T41" fmla="*/ 2147483647 h 406"/>
                <a:gd name="T42" fmla="*/ 2147483647 w 592"/>
                <a:gd name="T43" fmla="*/ 2147483647 h 406"/>
                <a:gd name="T44" fmla="*/ 2147483647 w 592"/>
                <a:gd name="T45" fmla="*/ 2147483647 h 406"/>
                <a:gd name="T46" fmla="*/ 2147483647 w 592"/>
                <a:gd name="T47" fmla="*/ 2147483647 h 406"/>
                <a:gd name="T48" fmla="*/ 2147483647 w 592"/>
                <a:gd name="T49" fmla="*/ 2147483647 h 406"/>
                <a:gd name="T50" fmla="*/ 2147483647 w 592"/>
                <a:gd name="T51" fmla="*/ 2147483647 h 406"/>
                <a:gd name="T52" fmla="*/ 2147483647 w 592"/>
                <a:gd name="T53" fmla="*/ 2147483647 h 406"/>
                <a:gd name="T54" fmla="*/ 2147483647 w 592"/>
                <a:gd name="T55" fmla="*/ 2147483647 h 406"/>
                <a:gd name="T56" fmla="*/ 2147483647 w 592"/>
                <a:gd name="T57" fmla="*/ 2147483647 h 406"/>
                <a:gd name="T58" fmla="*/ 2147483647 w 592"/>
                <a:gd name="T59" fmla="*/ 2147483647 h 406"/>
                <a:gd name="T60" fmla="*/ 2147483647 w 592"/>
                <a:gd name="T61" fmla="*/ 2147483647 h 406"/>
                <a:gd name="T62" fmla="*/ 2147483647 w 592"/>
                <a:gd name="T63" fmla="*/ 2147483647 h 406"/>
                <a:gd name="T64" fmla="*/ 2147483647 w 592"/>
                <a:gd name="T65" fmla="*/ 2147483647 h 406"/>
                <a:gd name="T66" fmla="*/ 2147483647 w 592"/>
                <a:gd name="T67" fmla="*/ 2147483647 h 406"/>
                <a:gd name="T68" fmla="*/ 2147483647 w 592"/>
                <a:gd name="T69" fmla="*/ 2147483647 h 406"/>
                <a:gd name="T70" fmla="*/ 2147483647 w 592"/>
                <a:gd name="T71" fmla="*/ 2147483647 h 406"/>
                <a:gd name="T72" fmla="*/ 2147483647 w 592"/>
                <a:gd name="T73" fmla="*/ 2147483647 h 406"/>
                <a:gd name="T74" fmla="*/ 2147483647 w 592"/>
                <a:gd name="T75" fmla="*/ 2147483647 h 406"/>
                <a:gd name="T76" fmla="*/ 2147483647 w 592"/>
                <a:gd name="T77" fmla="*/ 2147483647 h 406"/>
                <a:gd name="T78" fmla="*/ 2147483647 w 592"/>
                <a:gd name="T79" fmla="*/ 2147483647 h 406"/>
                <a:gd name="T80" fmla="*/ 2147483647 w 592"/>
                <a:gd name="T81" fmla="*/ 2147483647 h 406"/>
                <a:gd name="T82" fmla="*/ 2147483647 w 592"/>
                <a:gd name="T83" fmla="*/ 2147483647 h 406"/>
                <a:gd name="T84" fmla="*/ 2147483647 w 592"/>
                <a:gd name="T85" fmla="*/ 2147483647 h 406"/>
                <a:gd name="T86" fmla="*/ 2147483647 w 592"/>
                <a:gd name="T87" fmla="*/ 2147483647 h 406"/>
                <a:gd name="T88" fmla="*/ 2147483647 w 592"/>
                <a:gd name="T89" fmla="*/ 2147483647 h 406"/>
                <a:gd name="T90" fmla="*/ 2147483647 w 592"/>
                <a:gd name="T91" fmla="*/ 2147483647 h 406"/>
                <a:gd name="T92" fmla="*/ 2147483647 w 592"/>
                <a:gd name="T93" fmla="*/ 2147483647 h 406"/>
                <a:gd name="T94" fmla="*/ 2147483647 w 592"/>
                <a:gd name="T95" fmla="*/ 2147483647 h 406"/>
                <a:gd name="T96" fmla="*/ 2147483647 w 592"/>
                <a:gd name="T97" fmla="*/ 2147483647 h 406"/>
                <a:gd name="T98" fmla="*/ 2147483647 w 592"/>
                <a:gd name="T99" fmla="*/ 2147483647 h 406"/>
                <a:gd name="T100" fmla="*/ 2147483647 w 592"/>
                <a:gd name="T101" fmla="*/ 2147483647 h 406"/>
                <a:gd name="T102" fmla="*/ 2147483647 w 592"/>
                <a:gd name="T103" fmla="*/ 2147483647 h 406"/>
                <a:gd name="T104" fmla="*/ 2147483647 w 592"/>
                <a:gd name="T105" fmla="*/ 2147483647 h 406"/>
                <a:gd name="T106" fmla="*/ 2147483647 w 592"/>
                <a:gd name="T107" fmla="*/ 2147483647 h 406"/>
                <a:gd name="T108" fmla="*/ 2147483647 w 592"/>
                <a:gd name="T109" fmla="*/ 2147483647 h 406"/>
                <a:gd name="T110" fmla="*/ 2147483647 w 592"/>
                <a:gd name="T111" fmla="*/ 2147483647 h 406"/>
                <a:gd name="T112" fmla="*/ 2147483647 w 592"/>
                <a:gd name="T113" fmla="*/ 2147483647 h 406"/>
                <a:gd name="T114" fmla="*/ 2147483647 w 592"/>
                <a:gd name="T115" fmla="*/ 2147483647 h 406"/>
                <a:gd name="T116" fmla="*/ 2147483647 w 592"/>
                <a:gd name="T117" fmla="*/ 2147483647 h 406"/>
                <a:gd name="T118" fmla="*/ 2147483647 w 592"/>
                <a:gd name="T119" fmla="*/ 2147483647 h 406"/>
                <a:gd name="T120" fmla="*/ 2147483647 w 592"/>
                <a:gd name="T121" fmla="*/ 2147483647 h 40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92"/>
                <a:gd name="T184" fmla="*/ 0 h 406"/>
                <a:gd name="T185" fmla="*/ 592 w 592"/>
                <a:gd name="T186" fmla="*/ 406 h 40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92" h="406">
                  <a:moveTo>
                    <a:pt x="590" y="123"/>
                  </a:moveTo>
                  <a:lnTo>
                    <a:pt x="590" y="124"/>
                  </a:lnTo>
                  <a:lnTo>
                    <a:pt x="591" y="126"/>
                  </a:lnTo>
                  <a:lnTo>
                    <a:pt x="591" y="129"/>
                  </a:lnTo>
                  <a:lnTo>
                    <a:pt x="591" y="131"/>
                  </a:lnTo>
                  <a:lnTo>
                    <a:pt x="592" y="134"/>
                  </a:lnTo>
                  <a:lnTo>
                    <a:pt x="592" y="136"/>
                  </a:lnTo>
                  <a:lnTo>
                    <a:pt x="592" y="139"/>
                  </a:lnTo>
                  <a:lnTo>
                    <a:pt x="592" y="141"/>
                  </a:lnTo>
                  <a:lnTo>
                    <a:pt x="592" y="143"/>
                  </a:lnTo>
                  <a:lnTo>
                    <a:pt x="592" y="144"/>
                  </a:lnTo>
                  <a:lnTo>
                    <a:pt x="592" y="146"/>
                  </a:lnTo>
                  <a:lnTo>
                    <a:pt x="591" y="147"/>
                  </a:lnTo>
                  <a:lnTo>
                    <a:pt x="591" y="149"/>
                  </a:lnTo>
                  <a:lnTo>
                    <a:pt x="591" y="150"/>
                  </a:lnTo>
                  <a:lnTo>
                    <a:pt x="591" y="151"/>
                  </a:lnTo>
                  <a:lnTo>
                    <a:pt x="591" y="152"/>
                  </a:lnTo>
                  <a:lnTo>
                    <a:pt x="591" y="154"/>
                  </a:lnTo>
                  <a:lnTo>
                    <a:pt x="590" y="155"/>
                  </a:lnTo>
                  <a:lnTo>
                    <a:pt x="590" y="156"/>
                  </a:lnTo>
                  <a:lnTo>
                    <a:pt x="590" y="157"/>
                  </a:lnTo>
                  <a:lnTo>
                    <a:pt x="590" y="158"/>
                  </a:lnTo>
                  <a:lnTo>
                    <a:pt x="590" y="159"/>
                  </a:lnTo>
                  <a:lnTo>
                    <a:pt x="589" y="160"/>
                  </a:lnTo>
                  <a:lnTo>
                    <a:pt x="589" y="161"/>
                  </a:lnTo>
                  <a:lnTo>
                    <a:pt x="589" y="162"/>
                  </a:lnTo>
                  <a:lnTo>
                    <a:pt x="589" y="163"/>
                  </a:lnTo>
                  <a:lnTo>
                    <a:pt x="589" y="164"/>
                  </a:lnTo>
                  <a:lnTo>
                    <a:pt x="588" y="164"/>
                  </a:lnTo>
                  <a:lnTo>
                    <a:pt x="588" y="165"/>
                  </a:lnTo>
                  <a:lnTo>
                    <a:pt x="588" y="166"/>
                  </a:lnTo>
                  <a:lnTo>
                    <a:pt x="588" y="167"/>
                  </a:lnTo>
                  <a:lnTo>
                    <a:pt x="587" y="168"/>
                  </a:lnTo>
                  <a:lnTo>
                    <a:pt x="587" y="169"/>
                  </a:lnTo>
                  <a:lnTo>
                    <a:pt x="586" y="170"/>
                  </a:lnTo>
                  <a:lnTo>
                    <a:pt x="586" y="171"/>
                  </a:lnTo>
                  <a:lnTo>
                    <a:pt x="585" y="172"/>
                  </a:lnTo>
                  <a:lnTo>
                    <a:pt x="585" y="173"/>
                  </a:lnTo>
                  <a:lnTo>
                    <a:pt x="584" y="173"/>
                  </a:lnTo>
                  <a:lnTo>
                    <a:pt x="583" y="174"/>
                  </a:lnTo>
                  <a:lnTo>
                    <a:pt x="583" y="175"/>
                  </a:lnTo>
                  <a:lnTo>
                    <a:pt x="582" y="175"/>
                  </a:lnTo>
                  <a:lnTo>
                    <a:pt x="581" y="175"/>
                  </a:lnTo>
                  <a:lnTo>
                    <a:pt x="580" y="175"/>
                  </a:lnTo>
                  <a:lnTo>
                    <a:pt x="579" y="176"/>
                  </a:lnTo>
                  <a:lnTo>
                    <a:pt x="578" y="176"/>
                  </a:lnTo>
                  <a:lnTo>
                    <a:pt x="577" y="176"/>
                  </a:lnTo>
                  <a:lnTo>
                    <a:pt x="576" y="177"/>
                  </a:lnTo>
                  <a:lnTo>
                    <a:pt x="575" y="177"/>
                  </a:lnTo>
                  <a:lnTo>
                    <a:pt x="574" y="177"/>
                  </a:lnTo>
                  <a:lnTo>
                    <a:pt x="573" y="177"/>
                  </a:lnTo>
                  <a:lnTo>
                    <a:pt x="572" y="178"/>
                  </a:lnTo>
                  <a:lnTo>
                    <a:pt x="571" y="178"/>
                  </a:lnTo>
                  <a:lnTo>
                    <a:pt x="570" y="178"/>
                  </a:lnTo>
                  <a:lnTo>
                    <a:pt x="569" y="179"/>
                  </a:lnTo>
                  <a:lnTo>
                    <a:pt x="568" y="179"/>
                  </a:lnTo>
                  <a:lnTo>
                    <a:pt x="567" y="180"/>
                  </a:lnTo>
                  <a:lnTo>
                    <a:pt x="566" y="181"/>
                  </a:lnTo>
                  <a:lnTo>
                    <a:pt x="565" y="182"/>
                  </a:lnTo>
                  <a:lnTo>
                    <a:pt x="564" y="183"/>
                  </a:lnTo>
                  <a:lnTo>
                    <a:pt x="563" y="184"/>
                  </a:lnTo>
                  <a:lnTo>
                    <a:pt x="562" y="184"/>
                  </a:lnTo>
                  <a:lnTo>
                    <a:pt x="562" y="185"/>
                  </a:lnTo>
                  <a:lnTo>
                    <a:pt x="561" y="185"/>
                  </a:lnTo>
                  <a:lnTo>
                    <a:pt x="561" y="186"/>
                  </a:lnTo>
                  <a:lnTo>
                    <a:pt x="560" y="186"/>
                  </a:lnTo>
                  <a:lnTo>
                    <a:pt x="560" y="187"/>
                  </a:lnTo>
                  <a:lnTo>
                    <a:pt x="560" y="188"/>
                  </a:lnTo>
                  <a:lnTo>
                    <a:pt x="560" y="189"/>
                  </a:lnTo>
                  <a:lnTo>
                    <a:pt x="561" y="189"/>
                  </a:lnTo>
                  <a:lnTo>
                    <a:pt x="561" y="190"/>
                  </a:lnTo>
                  <a:lnTo>
                    <a:pt x="563" y="192"/>
                  </a:lnTo>
                  <a:lnTo>
                    <a:pt x="564" y="193"/>
                  </a:lnTo>
                  <a:lnTo>
                    <a:pt x="564" y="194"/>
                  </a:lnTo>
                  <a:lnTo>
                    <a:pt x="565" y="194"/>
                  </a:lnTo>
                  <a:lnTo>
                    <a:pt x="566" y="196"/>
                  </a:lnTo>
                  <a:lnTo>
                    <a:pt x="567" y="197"/>
                  </a:lnTo>
                  <a:lnTo>
                    <a:pt x="568" y="198"/>
                  </a:lnTo>
                  <a:lnTo>
                    <a:pt x="569" y="199"/>
                  </a:lnTo>
                  <a:lnTo>
                    <a:pt x="570" y="200"/>
                  </a:lnTo>
                  <a:lnTo>
                    <a:pt x="571" y="201"/>
                  </a:lnTo>
                  <a:lnTo>
                    <a:pt x="571" y="202"/>
                  </a:lnTo>
                  <a:lnTo>
                    <a:pt x="573" y="204"/>
                  </a:lnTo>
                  <a:lnTo>
                    <a:pt x="574" y="206"/>
                  </a:lnTo>
                  <a:lnTo>
                    <a:pt x="575" y="207"/>
                  </a:lnTo>
                  <a:lnTo>
                    <a:pt x="576" y="208"/>
                  </a:lnTo>
                  <a:lnTo>
                    <a:pt x="577" y="209"/>
                  </a:lnTo>
                  <a:lnTo>
                    <a:pt x="578" y="210"/>
                  </a:lnTo>
                  <a:lnTo>
                    <a:pt x="579" y="211"/>
                  </a:lnTo>
                  <a:lnTo>
                    <a:pt x="579" y="212"/>
                  </a:lnTo>
                  <a:lnTo>
                    <a:pt x="580" y="213"/>
                  </a:lnTo>
                  <a:lnTo>
                    <a:pt x="581" y="214"/>
                  </a:lnTo>
                  <a:lnTo>
                    <a:pt x="581" y="215"/>
                  </a:lnTo>
                  <a:lnTo>
                    <a:pt x="581" y="216"/>
                  </a:lnTo>
                  <a:lnTo>
                    <a:pt x="581" y="217"/>
                  </a:lnTo>
                  <a:lnTo>
                    <a:pt x="581" y="218"/>
                  </a:lnTo>
                  <a:lnTo>
                    <a:pt x="581" y="219"/>
                  </a:lnTo>
                  <a:lnTo>
                    <a:pt x="581" y="220"/>
                  </a:lnTo>
                  <a:lnTo>
                    <a:pt x="580" y="221"/>
                  </a:lnTo>
                  <a:lnTo>
                    <a:pt x="579" y="222"/>
                  </a:lnTo>
                  <a:lnTo>
                    <a:pt x="579" y="223"/>
                  </a:lnTo>
                  <a:lnTo>
                    <a:pt x="578" y="224"/>
                  </a:lnTo>
                  <a:lnTo>
                    <a:pt x="577" y="225"/>
                  </a:lnTo>
                  <a:lnTo>
                    <a:pt x="576" y="226"/>
                  </a:lnTo>
                  <a:lnTo>
                    <a:pt x="575" y="226"/>
                  </a:lnTo>
                  <a:lnTo>
                    <a:pt x="574" y="226"/>
                  </a:lnTo>
                  <a:lnTo>
                    <a:pt x="572" y="225"/>
                  </a:lnTo>
                  <a:lnTo>
                    <a:pt x="571" y="225"/>
                  </a:lnTo>
                  <a:lnTo>
                    <a:pt x="569" y="223"/>
                  </a:lnTo>
                  <a:lnTo>
                    <a:pt x="567" y="222"/>
                  </a:lnTo>
                  <a:lnTo>
                    <a:pt x="565" y="221"/>
                  </a:lnTo>
                  <a:lnTo>
                    <a:pt x="564" y="219"/>
                  </a:lnTo>
                  <a:lnTo>
                    <a:pt x="562" y="218"/>
                  </a:lnTo>
                  <a:lnTo>
                    <a:pt x="560" y="216"/>
                  </a:lnTo>
                  <a:lnTo>
                    <a:pt x="558" y="215"/>
                  </a:lnTo>
                  <a:lnTo>
                    <a:pt x="557" y="213"/>
                  </a:lnTo>
                  <a:lnTo>
                    <a:pt x="556" y="212"/>
                  </a:lnTo>
                  <a:lnTo>
                    <a:pt x="555" y="211"/>
                  </a:lnTo>
                  <a:lnTo>
                    <a:pt x="554" y="211"/>
                  </a:lnTo>
                  <a:lnTo>
                    <a:pt x="554" y="210"/>
                  </a:lnTo>
                  <a:lnTo>
                    <a:pt x="553" y="210"/>
                  </a:lnTo>
                  <a:lnTo>
                    <a:pt x="552" y="210"/>
                  </a:lnTo>
                  <a:lnTo>
                    <a:pt x="552" y="209"/>
                  </a:lnTo>
                  <a:lnTo>
                    <a:pt x="551" y="209"/>
                  </a:lnTo>
                  <a:lnTo>
                    <a:pt x="550" y="209"/>
                  </a:lnTo>
                  <a:lnTo>
                    <a:pt x="549" y="209"/>
                  </a:lnTo>
                  <a:lnTo>
                    <a:pt x="549" y="208"/>
                  </a:lnTo>
                  <a:lnTo>
                    <a:pt x="548" y="208"/>
                  </a:lnTo>
                  <a:lnTo>
                    <a:pt x="547" y="208"/>
                  </a:lnTo>
                  <a:lnTo>
                    <a:pt x="547" y="207"/>
                  </a:lnTo>
                  <a:lnTo>
                    <a:pt x="546" y="207"/>
                  </a:lnTo>
                  <a:lnTo>
                    <a:pt x="546" y="206"/>
                  </a:lnTo>
                  <a:lnTo>
                    <a:pt x="545" y="206"/>
                  </a:lnTo>
                  <a:lnTo>
                    <a:pt x="544" y="205"/>
                  </a:lnTo>
                  <a:lnTo>
                    <a:pt x="543" y="204"/>
                  </a:lnTo>
                  <a:lnTo>
                    <a:pt x="542" y="204"/>
                  </a:lnTo>
                  <a:lnTo>
                    <a:pt x="542" y="203"/>
                  </a:lnTo>
                  <a:lnTo>
                    <a:pt x="541" y="203"/>
                  </a:lnTo>
                  <a:lnTo>
                    <a:pt x="540" y="202"/>
                  </a:lnTo>
                  <a:lnTo>
                    <a:pt x="539" y="201"/>
                  </a:lnTo>
                  <a:lnTo>
                    <a:pt x="538" y="201"/>
                  </a:lnTo>
                  <a:lnTo>
                    <a:pt x="538" y="200"/>
                  </a:lnTo>
                  <a:lnTo>
                    <a:pt x="537" y="199"/>
                  </a:lnTo>
                  <a:lnTo>
                    <a:pt x="535" y="197"/>
                  </a:lnTo>
                  <a:lnTo>
                    <a:pt x="534" y="196"/>
                  </a:lnTo>
                  <a:lnTo>
                    <a:pt x="533" y="196"/>
                  </a:lnTo>
                  <a:lnTo>
                    <a:pt x="533" y="195"/>
                  </a:lnTo>
                  <a:lnTo>
                    <a:pt x="532" y="195"/>
                  </a:lnTo>
                  <a:lnTo>
                    <a:pt x="532" y="194"/>
                  </a:lnTo>
                  <a:lnTo>
                    <a:pt x="531" y="194"/>
                  </a:lnTo>
                  <a:lnTo>
                    <a:pt x="531" y="193"/>
                  </a:lnTo>
                  <a:lnTo>
                    <a:pt x="530" y="193"/>
                  </a:lnTo>
                  <a:lnTo>
                    <a:pt x="530" y="192"/>
                  </a:lnTo>
                  <a:lnTo>
                    <a:pt x="530" y="191"/>
                  </a:lnTo>
                  <a:lnTo>
                    <a:pt x="529" y="191"/>
                  </a:lnTo>
                  <a:lnTo>
                    <a:pt x="529" y="190"/>
                  </a:lnTo>
                  <a:lnTo>
                    <a:pt x="528" y="190"/>
                  </a:lnTo>
                  <a:lnTo>
                    <a:pt x="528" y="189"/>
                  </a:lnTo>
                  <a:lnTo>
                    <a:pt x="527" y="189"/>
                  </a:lnTo>
                  <a:lnTo>
                    <a:pt x="526" y="188"/>
                  </a:lnTo>
                  <a:lnTo>
                    <a:pt x="525" y="188"/>
                  </a:lnTo>
                  <a:lnTo>
                    <a:pt x="525" y="187"/>
                  </a:lnTo>
                  <a:lnTo>
                    <a:pt x="524" y="187"/>
                  </a:lnTo>
                  <a:lnTo>
                    <a:pt x="524" y="186"/>
                  </a:lnTo>
                  <a:lnTo>
                    <a:pt x="523" y="185"/>
                  </a:lnTo>
                  <a:lnTo>
                    <a:pt x="522" y="185"/>
                  </a:lnTo>
                  <a:lnTo>
                    <a:pt x="522" y="184"/>
                  </a:lnTo>
                  <a:lnTo>
                    <a:pt x="521" y="184"/>
                  </a:lnTo>
                  <a:lnTo>
                    <a:pt x="520" y="184"/>
                  </a:lnTo>
                  <a:lnTo>
                    <a:pt x="520" y="183"/>
                  </a:lnTo>
                  <a:lnTo>
                    <a:pt x="519" y="183"/>
                  </a:lnTo>
                  <a:lnTo>
                    <a:pt x="517" y="183"/>
                  </a:lnTo>
                  <a:lnTo>
                    <a:pt x="517" y="184"/>
                  </a:lnTo>
                  <a:lnTo>
                    <a:pt x="517" y="185"/>
                  </a:lnTo>
                  <a:lnTo>
                    <a:pt x="517" y="186"/>
                  </a:lnTo>
                  <a:lnTo>
                    <a:pt x="517" y="188"/>
                  </a:lnTo>
                  <a:lnTo>
                    <a:pt x="518" y="193"/>
                  </a:lnTo>
                  <a:lnTo>
                    <a:pt x="518" y="197"/>
                  </a:lnTo>
                  <a:lnTo>
                    <a:pt x="518" y="201"/>
                  </a:lnTo>
                  <a:lnTo>
                    <a:pt x="519" y="205"/>
                  </a:lnTo>
                  <a:lnTo>
                    <a:pt x="519" y="209"/>
                  </a:lnTo>
                  <a:lnTo>
                    <a:pt x="519" y="213"/>
                  </a:lnTo>
                  <a:lnTo>
                    <a:pt x="520" y="216"/>
                  </a:lnTo>
                  <a:lnTo>
                    <a:pt x="520" y="220"/>
                  </a:lnTo>
                  <a:lnTo>
                    <a:pt x="520" y="222"/>
                  </a:lnTo>
                  <a:lnTo>
                    <a:pt x="519" y="225"/>
                  </a:lnTo>
                  <a:lnTo>
                    <a:pt x="519" y="226"/>
                  </a:lnTo>
                  <a:lnTo>
                    <a:pt x="519" y="228"/>
                  </a:lnTo>
                  <a:lnTo>
                    <a:pt x="518" y="229"/>
                  </a:lnTo>
                  <a:lnTo>
                    <a:pt x="518" y="230"/>
                  </a:lnTo>
                  <a:lnTo>
                    <a:pt x="517" y="230"/>
                  </a:lnTo>
                  <a:lnTo>
                    <a:pt x="517" y="231"/>
                  </a:lnTo>
                  <a:lnTo>
                    <a:pt x="516" y="231"/>
                  </a:lnTo>
                  <a:lnTo>
                    <a:pt x="515" y="231"/>
                  </a:lnTo>
                  <a:lnTo>
                    <a:pt x="514" y="231"/>
                  </a:lnTo>
                  <a:lnTo>
                    <a:pt x="514" y="232"/>
                  </a:lnTo>
                  <a:lnTo>
                    <a:pt x="513" y="232"/>
                  </a:lnTo>
                  <a:lnTo>
                    <a:pt x="512" y="233"/>
                  </a:lnTo>
                  <a:lnTo>
                    <a:pt x="512" y="234"/>
                  </a:lnTo>
                  <a:lnTo>
                    <a:pt x="513" y="235"/>
                  </a:lnTo>
                  <a:lnTo>
                    <a:pt x="513" y="236"/>
                  </a:lnTo>
                  <a:lnTo>
                    <a:pt x="512" y="237"/>
                  </a:lnTo>
                  <a:lnTo>
                    <a:pt x="512" y="238"/>
                  </a:lnTo>
                  <a:lnTo>
                    <a:pt x="511" y="238"/>
                  </a:lnTo>
                  <a:lnTo>
                    <a:pt x="511" y="239"/>
                  </a:lnTo>
                  <a:lnTo>
                    <a:pt x="510" y="239"/>
                  </a:lnTo>
                  <a:lnTo>
                    <a:pt x="510" y="240"/>
                  </a:lnTo>
                  <a:lnTo>
                    <a:pt x="509" y="240"/>
                  </a:lnTo>
                  <a:lnTo>
                    <a:pt x="508" y="240"/>
                  </a:lnTo>
                  <a:lnTo>
                    <a:pt x="507" y="240"/>
                  </a:lnTo>
                  <a:lnTo>
                    <a:pt x="506" y="240"/>
                  </a:lnTo>
                  <a:lnTo>
                    <a:pt x="505" y="240"/>
                  </a:lnTo>
                  <a:lnTo>
                    <a:pt x="504" y="240"/>
                  </a:lnTo>
                  <a:lnTo>
                    <a:pt x="503" y="240"/>
                  </a:lnTo>
                  <a:lnTo>
                    <a:pt x="502" y="240"/>
                  </a:lnTo>
                  <a:lnTo>
                    <a:pt x="502" y="239"/>
                  </a:lnTo>
                  <a:lnTo>
                    <a:pt x="501" y="239"/>
                  </a:lnTo>
                  <a:lnTo>
                    <a:pt x="500" y="239"/>
                  </a:lnTo>
                  <a:lnTo>
                    <a:pt x="499" y="238"/>
                  </a:lnTo>
                  <a:lnTo>
                    <a:pt x="498" y="238"/>
                  </a:lnTo>
                  <a:lnTo>
                    <a:pt x="498" y="239"/>
                  </a:lnTo>
                  <a:lnTo>
                    <a:pt x="497" y="239"/>
                  </a:lnTo>
                  <a:lnTo>
                    <a:pt x="497" y="240"/>
                  </a:lnTo>
                  <a:lnTo>
                    <a:pt x="497" y="241"/>
                  </a:lnTo>
                  <a:lnTo>
                    <a:pt x="497" y="242"/>
                  </a:lnTo>
                  <a:lnTo>
                    <a:pt x="497" y="243"/>
                  </a:lnTo>
                  <a:lnTo>
                    <a:pt x="496" y="243"/>
                  </a:lnTo>
                  <a:lnTo>
                    <a:pt x="496" y="244"/>
                  </a:lnTo>
                  <a:lnTo>
                    <a:pt x="496" y="245"/>
                  </a:lnTo>
                  <a:lnTo>
                    <a:pt x="496" y="246"/>
                  </a:lnTo>
                  <a:lnTo>
                    <a:pt x="496" y="248"/>
                  </a:lnTo>
                  <a:lnTo>
                    <a:pt x="496" y="250"/>
                  </a:lnTo>
                  <a:lnTo>
                    <a:pt x="495" y="251"/>
                  </a:lnTo>
                  <a:lnTo>
                    <a:pt x="495" y="252"/>
                  </a:lnTo>
                  <a:lnTo>
                    <a:pt x="495" y="253"/>
                  </a:lnTo>
                  <a:lnTo>
                    <a:pt x="494" y="254"/>
                  </a:lnTo>
                  <a:lnTo>
                    <a:pt x="494" y="255"/>
                  </a:lnTo>
                  <a:lnTo>
                    <a:pt x="494" y="256"/>
                  </a:lnTo>
                  <a:lnTo>
                    <a:pt x="493" y="257"/>
                  </a:lnTo>
                  <a:lnTo>
                    <a:pt x="493" y="258"/>
                  </a:lnTo>
                  <a:lnTo>
                    <a:pt x="492" y="259"/>
                  </a:lnTo>
                  <a:lnTo>
                    <a:pt x="492" y="260"/>
                  </a:lnTo>
                  <a:lnTo>
                    <a:pt x="491" y="261"/>
                  </a:lnTo>
                  <a:lnTo>
                    <a:pt x="491" y="262"/>
                  </a:lnTo>
                  <a:lnTo>
                    <a:pt x="490" y="263"/>
                  </a:lnTo>
                  <a:lnTo>
                    <a:pt x="489" y="264"/>
                  </a:lnTo>
                  <a:lnTo>
                    <a:pt x="489" y="265"/>
                  </a:lnTo>
                  <a:lnTo>
                    <a:pt x="488" y="265"/>
                  </a:lnTo>
                  <a:lnTo>
                    <a:pt x="488" y="266"/>
                  </a:lnTo>
                  <a:lnTo>
                    <a:pt x="487" y="267"/>
                  </a:lnTo>
                  <a:lnTo>
                    <a:pt x="486" y="268"/>
                  </a:lnTo>
                  <a:lnTo>
                    <a:pt x="486" y="269"/>
                  </a:lnTo>
                  <a:lnTo>
                    <a:pt x="486" y="270"/>
                  </a:lnTo>
                  <a:lnTo>
                    <a:pt x="485" y="271"/>
                  </a:lnTo>
                  <a:lnTo>
                    <a:pt x="484" y="272"/>
                  </a:lnTo>
                  <a:lnTo>
                    <a:pt x="484" y="273"/>
                  </a:lnTo>
                  <a:lnTo>
                    <a:pt x="483" y="273"/>
                  </a:lnTo>
                  <a:lnTo>
                    <a:pt x="483" y="274"/>
                  </a:lnTo>
                  <a:lnTo>
                    <a:pt x="482" y="274"/>
                  </a:lnTo>
                  <a:lnTo>
                    <a:pt x="481" y="275"/>
                  </a:lnTo>
                  <a:lnTo>
                    <a:pt x="480" y="276"/>
                  </a:lnTo>
                  <a:lnTo>
                    <a:pt x="479" y="276"/>
                  </a:lnTo>
                  <a:lnTo>
                    <a:pt x="478" y="277"/>
                  </a:lnTo>
                  <a:lnTo>
                    <a:pt x="477" y="277"/>
                  </a:lnTo>
                  <a:lnTo>
                    <a:pt x="476" y="277"/>
                  </a:lnTo>
                  <a:lnTo>
                    <a:pt x="475" y="277"/>
                  </a:lnTo>
                  <a:lnTo>
                    <a:pt x="474" y="277"/>
                  </a:lnTo>
                  <a:lnTo>
                    <a:pt x="473" y="278"/>
                  </a:lnTo>
                  <a:lnTo>
                    <a:pt x="472" y="278"/>
                  </a:lnTo>
                  <a:lnTo>
                    <a:pt x="471" y="278"/>
                  </a:lnTo>
                  <a:lnTo>
                    <a:pt x="470" y="278"/>
                  </a:lnTo>
                  <a:lnTo>
                    <a:pt x="469" y="279"/>
                  </a:lnTo>
                  <a:lnTo>
                    <a:pt x="468" y="279"/>
                  </a:lnTo>
                  <a:lnTo>
                    <a:pt x="467" y="279"/>
                  </a:lnTo>
                  <a:lnTo>
                    <a:pt x="466" y="279"/>
                  </a:lnTo>
                  <a:lnTo>
                    <a:pt x="466" y="280"/>
                  </a:lnTo>
                  <a:lnTo>
                    <a:pt x="465" y="280"/>
                  </a:lnTo>
                  <a:lnTo>
                    <a:pt x="464" y="281"/>
                  </a:lnTo>
                  <a:lnTo>
                    <a:pt x="463" y="281"/>
                  </a:lnTo>
                  <a:lnTo>
                    <a:pt x="462" y="282"/>
                  </a:lnTo>
                  <a:lnTo>
                    <a:pt x="461" y="282"/>
                  </a:lnTo>
                  <a:lnTo>
                    <a:pt x="460" y="283"/>
                  </a:lnTo>
                  <a:lnTo>
                    <a:pt x="459" y="283"/>
                  </a:lnTo>
                  <a:lnTo>
                    <a:pt x="458" y="284"/>
                  </a:lnTo>
                  <a:lnTo>
                    <a:pt x="457" y="284"/>
                  </a:lnTo>
                  <a:lnTo>
                    <a:pt x="456" y="284"/>
                  </a:lnTo>
                  <a:lnTo>
                    <a:pt x="455" y="284"/>
                  </a:lnTo>
                  <a:lnTo>
                    <a:pt x="453" y="285"/>
                  </a:lnTo>
                  <a:lnTo>
                    <a:pt x="452" y="285"/>
                  </a:lnTo>
                  <a:lnTo>
                    <a:pt x="452" y="286"/>
                  </a:lnTo>
                  <a:lnTo>
                    <a:pt x="451" y="286"/>
                  </a:lnTo>
                  <a:lnTo>
                    <a:pt x="450" y="286"/>
                  </a:lnTo>
                  <a:lnTo>
                    <a:pt x="449" y="287"/>
                  </a:lnTo>
                  <a:lnTo>
                    <a:pt x="448" y="287"/>
                  </a:lnTo>
                  <a:lnTo>
                    <a:pt x="447" y="288"/>
                  </a:lnTo>
                  <a:lnTo>
                    <a:pt x="446" y="288"/>
                  </a:lnTo>
                  <a:lnTo>
                    <a:pt x="445" y="289"/>
                  </a:lnTo>
                  <a:lnTo>
                    <a:pt x="444" y="289"/>
                  </a:lnTo>
                  <a:lnTo>
                    <a:pt x="443" y="290"/>
                  </a:lnTo>
                  <a:lnTo>
                    <a:pt x="442" y="290"/>
                  </a:lnTo>
                  <a:lnTo>
                    <a:pt x="441" y="290"/>
                  </a:lnTo>
                  <a:lnTo>
                    <a:pt x="440" y="290"/>
                  </a:lnTo>
                  <a:lnTo>
                    <a:pt x="439" y="290"/>
                  </a:lnTo>
                  <a:lnTo>
                    <a:pt x="438" y="290"/>
                  </a:lnTo>
                  <a:lnTo>
                    <a:pt x="437" y="290"/>
                  </a:lnTo>
                  <a:lnTo>
                    <a:pt x="436" y="290"/>
                  </a:lnTo>
                  <a:lnTo>
                    <a:pt x="435" y="290"/>
                  </a:lnTo>
                  <a:lnTo>
                    <a:pt x="434" y="290"/>
                  </a:lnTo>
                  <a:lnTo>
                    <a:pt x="433" y="289"/>
                  </a:lnTo>
                  <a:lnTo>
                    <a:pt x="434" y="290"/>
                  </a:lnTo>
                  <a:lnTo>
                    <a:pt x="435" y="291"/>
                  </a:lnTo>
                  <a:lnTo>
                    <a:pt x="436" y="291"/>
                  </a:lnTo>
                  <a:lnTo>
                    <a:pt x="436" y="292"/>
                  </a:lnTo>
                  <a:lnTo>
                    <a:pt x="437" y="292"/>
                  </a:lnTo>
                  <a:lnTo>
                    <a:pt x="438" y="293"/>
                  </a:lnTo>
                  <a:lnTo>
                    <a:pt x="439" y="293"/>
                  </a:lnTo>
                  <a:lnTo>
                    <a:pt x="439" y="294"/>
                  </a:lnTo>
                  <a:lnTo>
                    <a:pt x="440" y="294"/>
                  </a:lnTo>
                  <a:lnTo>
                    <a:pt x="440" y="295"/>
                  </a:lnTo>
                  <a:lnTo>
                    <a:pt x="441" y="296"/>
                  </a:lnTo>
                  <a:lnTo>
                    <a:pt x="442" y="296"/>
                  </a:lnTo>
                  <a:lnTo>
                    <a:pt x="442" y="297"/>
                  </a:lnTo>
                  <a:lnTo>
                    <a:pt x="443" y="298"/>
                  </a:lnTo>
                  <a:lnTo>
                    <a:pt x="444" y="299"/>
                  </a:lnTo>
                  <a:lnTo>
                    <a:pt x="445" y="299"/>
                  </a:lnTo>
                  <a:lnTo>
                    <a:pt x="445" y="300"/>
                  </a:lnTo>
                  <a:lnTo>
                    <a:pt x="446" y="300"/>
                  </a:lnTo>
                  <a:lnTo>
                    <a:pt x="447" y="301"/>
                  </a:lnTo>
                  <a:lnTo>
                    <a:pt x="448" y="301"/>
                  </a:lnTo>
                  <a:lnTo>
                    <a:pt x="449" y="302"/>
                  </a:lnTo>
                  <a:lnTo>
                    <a:pt x="450" y="303"/>
                  </a:lnTo>
                  <a:lnTo>
                    <a:pt x="451" y="304"/>
                  </a:lnTo>
                  <a:lnTo>
                    <a:pt x="452" y="305"/>
                  </a:lnTo>
                  <a:lnTo>
                    <a:pt x="452" y="306"/>
                  </a:lnTo>
                  <a:lnTo>
                    <a:pt x="453" y="306"/>
                  </a:lnTo>
                  <a:lnTo>
                    <a:pt x="453" y="307"/>
                  </a:lnTo>
                  <a:lnTo>
                    <a:pt x="454" y="308"/>
                  </a:lnTo>
                  <a:lnTo>
                    <a:pt x="454" y="309"/>
                  </a:lnTo>
                  <a:lnTo>
                    <a:pt x="455" y="310"/>
                  </a:lnTo>
                  <a:lnTo>
                    <a:pt x="455" y="311"/>
                  </a:lnTo>
                  <a:lnTo>
                    <a:pt x="455" y="313"/>
                  </a:lnTo>
                  <a:lnTo>
                    <a:pt x="455" y="314"/>
                  </a:lnTo>
                  <a:lnTo>
                    <a:pt x="455" y="315"/>
                  </a:lnTo>
                  <a:lnTo>
                    <a:pt x="455" y="316"/>
                  </a:lnTo>
                  <a:lnTo>
                    <a:pt x="455" y="317"/>
                  </a:lnTo>
                  <a:lnTo>
                    <a:pt x="455" y="318"/>
                  </a:lnTo>
                  <a:lnTo>
                    <a:pt x="455" y="320"/>
                  </a:lnTo>
                  <a:lnTo>
                    <a:pt x="455" y="321"/>
                  </a:lnTo>
                  <a:lnTo>
                    <a:pt x="455" y="322"/>
                  </a:lnTo>
                  <a:lnTo>
                    <a:pt x="454" y="324"/>
                  </a:lnTo>
                  <a:lnTo>
                    <a:pt x="454" y="325"/>
                  </a:lnTo>
                  <a:lnTo>
                    <a:pt x="454" y="326"/>
                  </a:lnTo>
                  <a:lnTo>
                    <a:pt x="454" y="327"/>
                  </a:lnTo>
                  <a:lnTo>
                    <a:pt x="453" y="328"/>
                  </a:lnTo>
                  <a:lnTo>
                    <a:pt x="453" y="329"/>
                  </a:lnTo>
                  <a:lnTo>
                    <a:pt x="453" y="330"/>
                  </a:lnTo>
                  <a:lnTo>
                    <a:pt x="452" y="331"/>
                  </a:lnTo>
                  <a:lnTo>
                    <a:pt x="452" y="332"/>
                  </a:lnTo>
                  <a:lnTo>
                    <a:pt x="451" y="333"/>
                  </a:lnTo>
                  <a:lnTo>
                    <a:pt x="450" y="334"/>
                  </a:lnTo>
                  <a:lnTo>
                    <a:pt x="449" y="335"/>
                  </a:lnTo>
                  <a:lnTo>
                    <a:pt x="448" y="336"/>
                  </a:lnTo>
                  <a:lnTo>
                    <a:pt x="447" y="337"/>
                  </a:lnTo>
                  <a:lnTo>
                    <a:pt x="446" y="338"/>
                  </a:lnTo>
                  <a:lnTo>
                    <a:pt x="445" y="338"/>
                  </a:lnTo>
                  <a:lnTo>
                    <a:pt x="444" y="338"/>
                  </a:lnTo>
                  <a:lnTo>
                    <a:pt x="443" y="339"/>
                  </a:lnTo>
                  <a:lnTo>
                    <a:pt x="442" y="339"/>
                  </a:lnTo>
                  <a:lnTo>
                    <a:pt x="441" y="339"/>
                  </a:lnTo>
                  <a:lnTo>
                    <a:pt x="440" y="339"/>
                  </a:lnTo>
                  <a:lnTo>
                    <a:pt x="439" y="339"/>
                  </a:lnTo>
                  <a:lnTo>
                    <a:pt x="438" y="339"/>
                  </a:lnTo>
                  <a:lnTo>
                    <a:pt x="437" y="339"/>
                  </a:lnTo>
                  <a:lnTo>
                    <a:pt x="437" y="338"/>
                  </a:lnTo>
                  <a:lnTo>
                    <a:pt x="436" y="338"/>
                  </a:lnTo>
                  <a:lnTo>
                    <a:pt x="435" y="338"/>
                  </a:lnTo>
                  <a:lnTo>
                    <a:pt x="434" y="339"/>
                  </a:lnTo>
                  <a:lnTo>
                    <a:pt x="433" y="339"/>
                  </a:lnTo>
                  <a:lnTo>
                    <a:pt x="432" y="339"/>
                  </a:lnTo>
                  <a:lnTo>
                    <a:pt x="431" y="340"/>
                  </a:lnTo>
                  <a:lnTo>
                    <a:pt x="430" y="340"/>
                  </a:lnTo>
                  <a:lnTo>
                    <a:pt x="429" y="340"/>
                  </a:lnTo>
                  <a:lnTo>
                    <a:pt x="428" y="341"/>
                  </a:lnTo>
                  <a:lnTo>
                    <a:pt x="427" y="341"/>
                  </a:lnTo>
                  <a:lnTo>
                    <a:pt x="426" y="341"/>
                  </a:lnTo>
                  <a:lnTo>
                    <a:pt x="425" y="342"/>
                  </a:lnTo>
                  <a:lnTo>
                    <a:pt x="424" y="342"/>
                  </a:lnTo>
                  <a:lnTo>
                    <a:pt x="423" y="342"/>
                  </a:lnTo>
                  <a:lnTo>
                    <a:pt x="422" y="342"/>
                  </a:lnTo>
                  <a:lnTo>
                    <a:pt x="421" y="343"/>
                  </a:lnTo>
                  <a:lnTo>
                    <a:pt x="420" y="343"/>
                  </a:lnTo>
                  <a:lnTo>
                    <a:pt x="419" y="343"/>
                  </a:lnTo>
                  <a:lnTo>
                    <a:pt x="418" y="343"/>
                  </a:lnTo>
                  <a:lnTo>
                    <a:pt x="417" y="343"/>
                  </a:lnTo>
                  <a:lnTo>
                    <a:pt x="416" y="344"/>
                  </a:lnTo>
                  <a:lnTo>
                    <a:pt x="415" y="344"/>
                  </a:lnTo>
                  <a:lnTo>
                    <a:pt x="414" y="344"/>
                  </a:lnTo>
                  <a:lnTo>
                    <a:pt x="413" y="343"/>
                  </a:lnTo>
                  <a:lnTo>
                    <a:pt x="412" y="343"/>
                  </a:lnTo>
                  <a:lnTo>
                    <a:pt x="411" y="343"/>
                  </a:lnTo>
                  <a:lnTo>
                    <a:pt x="410" y="343"/>
                  </a:lnTo>
                  <a:lnTo>
                    <a:pt x="409" y="343"/>
                  </a:lnTo>
                  <a:lnTo>
                    <a:pt x="408" y="342"/>
                  </a:lnTo>
                  <a:lnTo>
                    <a:pt x="407" y="342"/>
                  </a:lnTo>
                  <a:lnTo>
                    <a:pt x="406" y="342"/>
                  </a:lnTo>
                  <a:lnTo>
                    <a:pt x="405" y="342"/>
                  </a:lnTo>
                  <a:lnTo>
                    <a:pt x="404" y="342"/>
                  </a:lnTo>
                  <a:lnTo>
                    <a:pt x="403" y="342"/>
                  </a:lnTo>
                  <a:lnTo>
                    <a:pt x="402" y="343"/>
                  </a:lnTo>
                  <a:lnTo>
                    <a:pt x="401" y="343"/>
                  </a:lnTo>
                  <a:lnTo>
                    <a:pt x="400" y="343"/>
                  </a:lnTo>
                  <a:lnTo>
                    <a:pt x="399" y="343"/>
                  </a:lnTo>
                  <a:lnTo>
                    <a:pt x="398" y="343"/>
                  </a:lnTo>
                  <a:lnTo>
                    <a:pt x="397" y="343"/>
                  </a:lnTo>
                  <a:lnTo>
                    <a:pt x="396" y="343"/>
                  </a:lnTo>
                  <a:lnTo>
                    <a:pt x="395" y="343"/>
                  </a:lnTo>
                  <a:lnTo>
                    <a:pt x="394" y="343"/>
                  </a:lnTo>
                  <a:lnTo>
                    <a:pt x="393" y="343"/>
                  </a:lnTo>
                  <a:lnTo>
                    <a:pt x="392" y="343"/>
                  </a:lnTo>
                  <a:lnTo>
                    <a:pt x="391" y="343"/>
                  </a:lnTo>
                  <a:lnTo>
                    <a:pt x="390" y="343"/>
                  </a:lnTo>
                  <a:lnTo>
                    <a:pt x="389" y="342"/>
                  </a:lnTo>
                  <a:lnTo>
                    <a:pt x="388" y="342"/>
                  </a:lnTo>
                  <a:lnTo>
                    <a:pt x="386" y="342"/>
                  </a:lnTo>
                  <a:lnTo>
                    <a:pt x="385" y="342"/>
                  </a:lnTo>
                  <a:lnTo>
                    <a:pt x="384" y="341"/>
                  </a:lnTo>
                  <a:lnTo>
                    <a:pt x="383" y="341"/>
                  </a:lnTo>
                  <a:lnTo>
                    <a:pt x="381" y="340"/>
                  </a:lnTo>
                  <a:lnTo>
                    <a:pt x="381" y="339"/>
                  </a:lnTo>
                  <a:lnTo>
                    <a:pt x="379" y="339"/>
                  </a:lnTo>
                  <a:lnTo>
                    <a:pt x="379" y="338"/>
                  </a:lnTo>
                  <a:lnTo>
                    <a:pt x="378" y="337"/>
                  </a:lnTo>
                  <a:lnTo>
                    <a:pt x="377" y="337"/>
                  </a:lnTo>
                  <a:lnTo>
                    <a:pt x="376" y="336"/>
                  </a:lnTo>
                  <a:lnTo>
                    <a:pt x="376" y="335"/>
                  </a:lnTo>
                  <a:lnTo>
                    <a:pt x="375" y="335"/>
                  </a:lnTo>
                  <a:lnTo>
                    <a:pt x="374" y="334"/>
                  </a:lnTo>
                  <a:lnTo>
                    <a:pt x="374" y="333"/>
                  </a:lnTo>
                  <a:lnTo>
                    <a:pt x="372" y="331"/>
                  </a:lnTo>
                  <a:lnTo>
                    <a:pt x="371" y="330"/>
                  </a:lnTo>
                  <a:lnTo>
                    <a:pt x="369" y="329"/>
                  </a:lnTo>
                  <a:lnTo>
                    <a:pt x="368" y="329"/>
                  </a:lnTo>
                  <a:lnTo>
                    <a:pt x="367" y="329"/>
                  </a:lnTo>
                  <a:lnTo>
                    <a:pt x="366" y="329"/>
                  </a:lnTo>
                  <a:lnTo>
                    <a:pt x="366" y="330"/>
                  </a:lnTo>
                  <a:lnTo>
                    <a:pt x="365" y="330"/>
                  </a:lnTo>
                  <a:lnTo>
                    <a:pt x="364" y="330"/>
                  </a:lnTo>
                  <a:lnTo>
                    <a:pt x="363" y="331"/>
                  </a:lnTo>
                  <a:lnTo>
                    <a:pt x="362" y="332"/>
                  </a:lnTo>
                  <a:lnTo>
                    <a:pt x="362" y="333"/>
                  </a:lnTo>
                  <a:lnTo>
                    <a:pt x="361" y="333"/>
                  </a:lnTo>
                  <a:lnTo>
                    <a:pt x="361" y="334"/>
                  </a:lnTo>
                  <a:lnTo>
                    <a:pt x="361" y="335"/>
                  </a:lnTo>
                  <a:lnTo>
                    <a:pt x="360" y="335"/>
                  </a:lnTo>
                  <a:lnTo>
                    <a:pt x="360" y="336"/>
                  </a:lnTo>
                  <a:lnTo>
                    <a:pt x="360" y="337"/>
                  </a:lnTo>
                  <a:lnTo>
                    <a:pt x="360" y="338"/>
                  </a:lnTo>
                  <a:lnTo>
                    <a:pt x="359" y="338"/>
                  </a:lnTo>
                  <a:lnTo>
                    <a:pt x="359" y="339"/>
                  </a:lnTo>
                  <a:lnTo>
                    <a:pt x="359" y="340"/>
                  </a:lnTo>
                  <a:lnTo>
                    <a:pt x="359" y="341"/>
                  </a:lnTo>
                  <a:lnTo>
                    <a:pt x="359" y="342"/>
                  </a:lnTo>
                  <a:lnTo>
                    <a:pt x="358" y="343"/>
                  </a:lnTo>
                  <a:lnTo>
                    <a:pt x="358" y="345"/>
                  </a:lnTo>
                  <a:lnTo>
                    <a:pt x="358" y="346"/>
                  </a:lnTo>
                  <a:lnTo>
                    <a:pt x="358" y="347"/>
                  </a:lnTo>
                  <a:lnTo>
                    <a:pt x="358" y="348"/>
                  </a:lnTo>
                  <a:lnTo>
                    <a:pt x="358" y="350"/>
                  </a:lnTo>
                  <a:lnTo>
                    <a:pt x="358" y="351"/>
                  </a:lnTo>
                  <a:lnTo>
                    <a:pt x="358" y="352"/>
                  </a:lnTo>
                  <a:lnTo>
                    <a:pt x="358" y="354"/>
                  </a:lnTo>
                  <a:lnTo>
                    <a:pt x="358" y="355"/>
                  </a:lnTo>
                  <a:lnTo>
                    <a:pt x="358" y="357"/>
                  </a:lnTo>
                  <a:lnTo>
                    <a:pt x="358" y="358"/>
                  </a:lnTo>
                  <a:lnTo>
                    <a:pt x="358" y="359"/>
                  </a:lnTo>
                  <a:lnTo>
                    <a:pt x="357" y="361"/>
                  </a:lnTo>
                  <a:lnTo>
                    <a:pt x="357" y="362"/>
                  </a:lnTo>
                  <a:lnTo>
                    <a:pt x="357" y="363"/>
                  </a:lnTo>
                  <a:lnTo>
                    <a:pt x="357" y="364"/>
                  </a:lnTo>
                  <a:lnTo>
                    <a:pt x="356" y="365"/>
                  </a:lnTo>
                  <a:lnTo>
                    <a:pt x="355" y="366"/>
                  </a:lnTo>
                  <a:lnTo>
                    <a:pt x="354" y="366"/>
                  </a:lnTo>
                  <a:lnTo>
                    <a:pt x="353" y="366"/>
                  </a:lnTo>
                  <a:lnTo>
                    <a:pt x="352" y="367"/>
                  </a:lnTo>
                  <a:lnTo>
                    <a:pt x="351" y="368"/>
                  </a:lnTo>
                  <a:lnTo>
                    <a:pt x="351" y="369"/>
                  </a:lnTo>
                  <a:lnTo>
                    <a:pt x="350" y="370"/>
                  </a:lnTo>
                  <a:lnTo>
                    <a:pt x="350" y="371"/>
                  </a:lnTo>
                  <a:lnTo>
                    <a:pt x="349" y="374"/>
                  </a:lnTo>
                  <a:lnTo>
                    <a:pt x="348" y="374"/>
                  </a:lnTo>
                  <a:lnTo>
                    <a:pt x="348" y="375"/>
                  </a:lnTo>
                  <a:lnTo>
                    <a:pt x="348" y="376"/>
                  </a:lnTo>
                  <a:lnTo>
                    <a:pt x="347" y="377"/>
                  </a:lnTo>
                  <a:lnTo>
                    <a:pt x="347" y="378"/>
                  </a:lnTo>
                  <a:lnTo>
                    <a:pt x="346" y="379"/>
                  </a:lnTo>
                  <a:lnTo>
                    <a:pt x="346" y="380"/>
                  </a:lnTo>
                  <a:lnTo>
                    <a:pt x="345" y="381"/>
                  </a:lnTo>
                  <a:lnTo>
                    <a:pt x="345" y="382"/>
                  </a:lnTo>
                  <a:lnTo>
                    <a:pt x="344" y="383"/>
                  </a:lnTo>
                  <a:lnTo>
                    <a:pt x="344" y="384"/>
                  </a:lnTo>
                  <a:lnTo>
                    <a:pt x="343" y="385"/>
                  </a:lnTo>
                  <a:lnTo>
                    <a:pt x="342" y="386"/>
                  </a:lnTo>
                  <a:lnTo>
                    <a:pt x="342" y="387"/>
                  </a:lnTo>
                  <a:lnTo>
                    <a:pt x="341" y="388"/>
                  </a:lnTo>
                  <a:lnTo>
                    <a:pt x="340" y="389"/>
                  </a:lnTo>
                  <a:lnTo>
                    <a:pt x="340" y="390"/>
                  </a:lnTo>
                  <a:lnTo>
                    <a:pt x="339" y="391"/>
                  </a:lnTo>
                  <a:lnTo>
                    <a:pt x="339" y="392"/>
                  </a:lnTo>
                  <a:lnTo>
                    <a:pt x="338" y="393"/>
                  </a:lnTo>
                  <a:lnTo>
                    <a:pt x="338" y="394"/>
                  </a:lnTo>
                  <a:lnTo>
                    <a:pt x="338" y="395"/>
                  </a:lnTo>
                  <a:lnTo>
                    <a:pt x="338" y="396"/>
                  </a:lnTo>
                  <a:lnTo>
                    <a:pt x="337" y="396"/>
                  </a:lnTo>
                  <a:lnTo>
                    <a:pt x="337" y="397"/>
                  </a:lnTo>
                  <a:lnTo>
                    <a:pt x="337" y="398"/>
                  </a:lnTo>
                  <a:lnTo>
                    <a:pt x="336" y="399"/>
                  </a:lnTo>
                  <a:lnTo>
                    <a:pt x="336" y="400"/>
                  </a:lnTo>
                  <a:lnTo>
                    <a:pt x="336" y="401"/>
                  </a:lnTo>
                  <a:lnTo>
                    <a:pt x="336" y="402"/>
                  </a:lnTo>
                  <a:lnTo>
                    <a:pt x="336" y="403"/>
                  </a:lnTo>
                  <a:lnTo>
                    <a:pt x="335" y="403"/>
                  </a:lnTo>
                  <a:lnTo>
                    <a:pt x="335" y="404"/>
                  </a:lnTo>
                  <a:lnTo>
                    <a:pt x="335" y="405"/>
                  </a:lnTo>
                  <a:lnTo>
                    <a:pt x="335" y="406"/>
                  </a:lnTo>
                  <a:lnTo>
                    <a:pt x="334" y="406"/>
                  </a:lnTo>
                  <a:lnTo>
                    <a:pt x="319" y="388"/>
                  </a:lnTo>
                  <a:lnTo>
                    <a:pt x="311" y="385"/>
                  </a:lnTo>
                  <a:lnTo>
                    <a:pt x="305" y="379"/>
                  </a:lnTo>
                  <a:lnTo>
                    <a:pt x="303" y="375"/>
                  </a:lnTo>
                  <a:lnTo>
                    <a:pt x="291" y="362"/>
                  </a:lnTo>
                  <a:lnTo>
                    <a:pt x="290" y="360"/>
                  </a:lnTo>
                  <a:lnTo>
                    <a:pt x="285" y="356"/>
                  </a:lnTo>
                  <a:lnTo>
                    <a:pt x="283" y="352"/>
                  </a:lnTo>
                  <a:lnTo>
                    <a:pt x="276" y="348"/>
                  </a:lnTo>
                  <a:lnTo>
                    <a:pt x="275" y="346"/>
                  </a:lnTo>
                  <a:lnTo>
                    <a:pt x="274" y="345"/>
                  </a:lnTo>
                  <a:lnTo>
                    <a:pt x="274" y="343"/>
                  </a:lnTo>
                  <a:lnTo>
                    <a:pt x="270" y="341"/>
                  </a:lnTo>
                  <a:lnTo>
                    <a:pt x="267" y="341"/>
                  </a:lnTo>
                  <a:lnTo>
                    <a:pt x="265" y="338"/>
                  </a:lnTo>
                  <a:lnTo>
                    <a:pt x="264" y="337"/>
                  </a:lnTo>
                  <a:lnTo>
                    <a:pt x="264" y="335"/>
                  </a:lnTo>
                  <a:lnTo>
                    <a:pt x="262" y="334"/>
                  </a:lnTo>
                  <a:lnTo>
                    <a:pt x="262" y="327"/>
                  </a:lnTo>
                  <a:lnTo>
                    <a:pt x="264" y="324"/>
                  </a:lnTo>
                  <a:lnTo>
                    <a:pt x="262" y="316"/>
                  </a:lnTo>
                  <a:lnTo>
                    <a:pt x="264" y="313"/>
                  </a:lnTo>
                  <a:lnTo>
                    <a:pt x="263" y="311"/>
                  </a:lnTo>
                  <a:lnTo>
                    <a:pt x="265" y="306"/>
                  </a:lnTo>
                  <a:lnTo>
                    <a:pt x="265" y="303"/>
                  </a:lnTo>
                  <a:lnTo>
                    <a:pt x="258" y="304"/>
                  </a:lnTo>
                  <a:lnTo>
                    <a:pt x="256" y="302"/>
                  </a:lnTo>
                  <a:lnTo>
                    <a:pt x="252" y="295"/>
                  </a:lnTo>
                  <a:lnTo>
                    <a:pt x="248" y="292"/>
                  </a:lnTo>
                  <a:lnTo>
                    <a:pt x="240" y="281"/>
                  </a:lnTo>
                  <a:lnTo>
                    <a:pt x="240" y="279"/>
                  </a:lnTo>
                  <a:lnTo>
                    <a:pt x="233" y="270"/>
                  </a:lnTo>
                  <a:lnTo>
                    <a:pt x="230" y="264"/>
                  </a:lnTo>
                  <a:lnTo>
                    <a:pt x="228" y="262"/>
                  </a:lnTo>
                  <a:lnTo>
                    <a:pt x="225" y="262"/>
                  </a:lnTo>
                  <a:lnTo>
                    <a:pt x="219" y="255"/>
                  </a:lnTo>
                  <a:lnTo>
                    <a:pt x="217" y="236"/>
                  </a:lnTo>
                  <a:lnTo>
                    <a:pt x="209" y="241"/>
                  </a:lnTo>
                  <a:lnTo>
                    <a:pt x="208" y="250"/>
                  </a:lnTo>
                  <a:lnTo>
                    <a:pt x="206" y="256"/>
                  </a:lnTo>
                  <a:lnTo>
                    <a:pt x="203" y="259"/>
                  </a:lnTo>
                  <a:lnTo>
                    <a:pt x="197" y="261"/>
                  </a:lnTo>
                  <a:lnTo>
                    <a:pt x="193" y="259"/>
                  </a:lnTo>
                  <a:lnTo>
                    <a:pt x="193" y="257"/>
                  </a:lnTo>
                  <a:lnTo>
                    <a:pt x="189" y="253"/>
                  </a:lnTo>
                  <a:lnTo>
                    <a:pt x="189" y="248"/>
                  </a:lnTo>
                  <a:lnTo>
                    <a:pt x="191" y="244"/>
                  </a:lnTo>
                  <a:lnTo>
                    <a:pt x="188" y="240"/>
                  </a:lnTo>
                  <a:lnTo>
                    <a:pt x="186" y="241"/>
                  </a:lnTo>
                  <a:lnTo>
                    <a:pt x="181" y="234"/>
                  </a:lnTo>
                  <a:lnTo>
                    <a:pt x="166" y="232"/>
                  </a:lnTo>
                  <a:lnTo>
                    <a:pt x="153" y="222"/>
                  </a:lnTo>
                  <a:lnTo>
                    <a:pt x="152" y="221"/>
                  </a:lnTo>
                  <a:lnTo>
                    <a:pt x="150" y="222"/>
                  </a:lnTo>
                  <a:lnTo>
                    <a:pt x="150" y="225"/>
                  </a:lnTo>
                  <a:lnTo>
                    <a:pt x="147" y="229"/>
                  </a:lnTo>
                  <a:lnTo>
                    <a:pt x="136" y="230"/>
                  </a:lnTo>
                  <a:lnTo>
                    <a:pt x="135" y="229"/>
                  </a:lnTo>
                  <a:lnTo>
                    <a:pt x="133" y="229"/>
                  </a:lnTo>
                  <a:lnTo>
                    <a:pt x="132" y="227"/>
                  </a:lnTo>
                  <a:lnTo>
                    <a:pt x="130" y="228"/>
                  </a:lnTo>
                  <a:lnTo>
                    <a:pt x="125" y="225"/>
                  </a:lnTo>
                  <a:lnTo>
                    <a:pt x="124" y="223"/>
                  </a:lnTo>
                  <a:lnTo>
                    <a:pt x="123" y="221"/>
                  </a:lnTo>
                  <a:lnTo>
                    <a:pt x="125" y="219"/>
                  </a:lnTo>
                  <a:lnTo>
                    <a:pt x="124" y="218"/>
                  </a:lnTo>
                  <a:lnTo>
                    <a:pt x="130" y="213"/>
                  </a:lnTo>
                  <a:lnTo>
                    <a:pt x="131" y="207"/>
                  </a:lnTo>
                  <a:lnTo>
                    <a:pt x="129" y="205"/>
                  </a:lnTo>
                  <a:lnTo>
                    <a:pt x="129" y="203"/>
                  </a:lnTo>
                  <a:lnTo>
                    <a:pt x="128" y="201"/>
                  </a:lnTo>
                  <a:lnTo>
                    <a:pt x="128" y="199"/>
                  </a:lnTo>
                  <a:lnTo>
                    <a:pt x="126" y="197"/>
                  </a:lnTo>
                  <a:lnTo>
                    <a:pt x="124" y="192"/>
                  </a:lnTo>
                  <a:lnTo>
                    <a:pt x="116" y="182"/>
                  </a:lnTo>
                  <a:lnTo>
                    <a:pt x="114" y="170"/>
                  </a:lnTo>
                  <a:lnTo>
                    <a:pt x="100" y="160"/>
                  </a:lnTo>
                  <a:lnTo>
                    <a:pt x="97" y="148"/>
                  </a:lnTo>
                  <a:lnTo>
                    <a:pt x="97" y="141"/>
                  </a:lnTo>
                  <a:lnTo>
                    <a:pt x="87" y="153"/>
                  </a:lnTo>
                  <a:lnTo>
                    <a:pt x="85" y="153"/>
                  </a:lnTo>
                  <a:lnTo>
                    <a:pt x="76" y="163"/>
                  </a:lnTo>
                  <a:lnTo>
                    <a:pt x="67" y="169"/>
                  </a:lnTo>
                  <a:lnTo>
                    <a:pt x="64" y="173"/>
                  </a:lnTo>
                  <a:lnTo>
                    <a:pt x="63" y="173"/>
                  </a:lnTo>
                  <a:lnTo>
                    <a:pt x="60" y="176"/>
                  </a:lnTo>
                  <a:lnTo>
                    <a:pt x="55" y="174"/>
                  </a:lnTo>
                  <a:lnTo>
                    <a:pt x="54" y="160"/>
                  </a:lnTo>
                  <a:lnTo>
                    <a:pt x="51" y="158"/>
                  </a:lnTo>
                  <a:lnTo>
                    <a:pt x="50" y="158"/>
                  </a:lnTo>
                  <a:lnTo>
                    <a:pt x="43" y="150"/>
                  </a:lnTo>
                  <a:lnTo>
                    <a:pt x="43" y="149"/>
                  </a:lnTo>
                  <a:lnTo>
                    <a:pt x="38" y="143"/>
                  </a:lnTo>
                  <a:lnTo>
                    <a:pt x="38" y="137"/>
                  </a:lnTo>
                  <a:lnTo>
                    <a:pt x="37" y="136"/>
                  </a:lnTo>
                  <a:lnTo>
                    <a:pt x="36" y="134"/>
                  </a:lnTo>
                  <a:lnTo>
                    <a:pt x="34" y="130"/>
                  </a:lnTo>
                  <a:lnTo>
                    <a:pt x="34" y="128"/>
                  </a:lnTo>
                  <a:lnTo>
                    <a:pt x="35" y="126"/>
                  </a:lnTo>
                  <a:lnTo>
                    <a:pt x="34" y="116"/>
                  </a:lnTo>
                  <a:lnTo>
                    <a:pt x="33" y="114"/>
                  </a:lnTo>
                  <a:lnTo>
                    <a:pt x="32" y="105"/>
                  </a:lnTo>
                  <a:lnTo>
                    <a:pt x="37" y="100"/>
                  </a:lnTo>
                  <a:lnTo>
                    <a:pt x="38" y="97"/>
                  </a:lnTo>
                  <a:lnTo>
                    <a:pt x="36" y="97"/>
                  </a:lnTo>
                  <a:lnTo>
                    <a:pt x="34" y="94"/>
                  </a:lnTo>
                  <a:lnTo>
                    <a:pt x="32" y="93"/>
                  </a:lnTo>
                  <a:lnTo>
                    <a:pt x="31" y="83"/>
                  </a:lnTo>
                  <a:lnTo>
                    <a:pt x="30" y="81"/>
                  </a:lnTo>
                  <a:lnTo>
                    <a:pt x="27" y="80"/>
                  </a:lnTo>
                  <a:lnTo>
                    <a:pt x="24" y="80"/>
                  </a:lnTo>
                  <a:lnTo>
                    <a:pt x="19" y="76"/>
                  </a:lnTo>
                  <a:lnTo>
                    <a:pt x="17" y="70"/>
                  </a:lnTo>
                  <a:lnTo>
                    <a:pt x="15" y="68"/>
                  </a:lnTo>
                  <a:lnTo>
                    <a:pt x="15" y="66"/>
                  </a:lnTo>
                  <a:lnTo>
                    <a:pt x="12" y="63"/>
                  </a:lnTo>
                  <a:lnTo>
                    <a:pt x="9" y="63"/>
                  </a:lnTo>
                  <a:lnTo>
                    <a:pt x="8" y="65"/>
                  </a:lnTo>
                  <a:lnTo>
                    <a:pt x="4" y="65"/>
                  </a:lnTo>
                  <a:lnTo>
                    <a:pt x="2" y="66"/>
                  </a:lnTo>
                  <a:lnTo>
                    <a:pt x="0" y="63"/>
                  </a:lnTo>
                  <a:lnTo>
                    <a:pt x="5" y="56"/>
                  </a:lnTo>
                  <a:lnTo>
                    <a:pt x="5" y="45"/>
                  </a:lnTo>
                  <a:lnTo>
                    <a:pt x="3" y="44"/>
                  </a:lnTo>
                  <a:lnTo>
                    <a:pt x="5" y="42"/>
                  </a:lnTo>
                  <a:lnTo>
                    <a:pt x="9" y="42"/>
                  </a:lnTo>
                  <a:lnTo>
                    <a:pt x="14" y="45"/>
                  </a:lnTo>
                  <a:lnTo>
                    <a:pt x="16" y="45"/>
                  </a:lnTo>
                  <a:lnTo>
                    <a:pt x="19" y="50"/>
                  </a:lnTo>
                  <a:lnTo>
                    <a:pt x="21" y="50"/>
                  </a:lnTo>
                  <a:lnTo>
                    <a:pt x="22" y="51"/>
                  </a:lnTo>
                  <a:lnTo>
                    <a:pt x="24" y="51"/>
                  </a:lnTo>
                  <a:lnTo>
                    <a:pt x="28" y="55"/>
                  </a:lnTo>
                  <a:lnTo>
                    <a:pt x="30" y="55"/>
                  </a:lnTo>
                  <a:lnTo>
                    <a:pt x="37" y="45"/>
                  </a:lnTo>
                  <a:lnTo>
                    <a:pt x="42" y="48"/>
                  </a:lnTo>
                  <a:lnTo>
                    <a:pt x="43" y="52"/>
                  </a:lnTo>
                  <a:lnTo>
                    <a:pt x="46" y="54"/>
                  </a:lnTo>
                  <a:lnTo>
                    <a:pt x="54" y="58"/>
                  </a:lnTo>
                  <a:lnTo>
                    <a:pt x="57" y="58"/>
                  </a:lnTo>
                  <a:lnTo>
                    <a:pt x="61" y="51"/>
                  </a:lnTo>
                  <a:lnTo>
                    <a:pt x="60" y="49"/>
                  </a:lnTo>
                  <a:lnTo>
                    <a:pt x="63" y="42"/>
                  </a:lnTo>
                  <a:lnTo>
                    <a:pt x="60" y="37"/>
                  </a:lnTo>
                  <a:lnTo>
                    <a:pt x="59" y="33"/>
                  </a:lnTo>
                  <a:lnTo>
                    <a:pt x="58" y="32"/>
                  </a:lnTo>
                  <a:lnTo>
                    <a:pt x="58" y="29"/>
                  </a:lnTo>
                  <a:lnTo>
                    <a:pt x="57" y="27"/>
                  </a:lnTo>
                  <a:lnTo>
                    <a:pt x="62" y="26"/>
                  </a:lnTo>
                  <a:lnTo>
                    <a:pt x="65" y="26"/>
                  </a:lnTo>
                  <a:lnTo>
                    <a:pt x="70" y="23"/>
                  </a:lnTo>
                  <a:lnTo>
                    <a:pt x="74" y="14"/>
                  </a:lnTo>
                  <a:lnTo>
                    <a:pt x="74" y="11"/>
                  </a:lnTo>
                  <a:lnTo>
                    <a:pt x="76" y="9"/>
                  </a:lnTo>
                  <a:lnTo>
                    <a:pt x="84" y="8"/>
                  </a:lnTo>
                  <a:lnTo>
                    <a:pt x="86" y="7"/>
                  </a:lnTo>
                  <a:lnTo>
                    <a:pt x="96" y="6"/>
                  </a:lnTo>
                  <a:lnTo>
                    <a:pt x="98" y="5"/>
                  </a:lnTo>
                  <a:lnTo>
                    <a:pt x="100" y="5"/>
                  </a:lnTo>
                  <a:lnTo>
                    <a:pt x="101" y="3"/>
                  </a:lnTo>
                  <a:lnTo>
                    <a:pt x="108" y="2"/>
                  </a:lnTo>
                  <a:lnTo>
                    <a:pt x="109" y="0"/>
                  </a:lnTo>
                  <a:lnTo>
                    <a:pt x="114" y="0"/>
                  </a:lnTo>
                  <a:lnTo>
                    <a:pt x="114" y="1"/>
                  </a:lnTo>
                  <a:lnTo>
                    <a:pt x="116" y="3"/>
                  </a:lnTo>
                  <a:lnTo>
                    <a:pt x="116" y="5"/>
                  </a:lnTo>
                  <a:lnTo>
                    <a:pt x="119" y="9"/>
                  </a:lnTo>
                  <a:lnTo>
                    <a:pt x="121" y="25"/>
                  </a:lnTo>
                  <a:lnTo>
                    <a:pt x="127" y="30"/>
                  </a:lnTo>
                  <a:lnTo>
                    <a:pt x="127" y="37"/>
                  </a:lnTo>
                  <a:lnTo>
                    <a:pt x="128" y="38"/>
                  </a:lnTo>
                  <a:lnTo>
                    <a:pt x="128" y="40"/>
                  </a:lnTo>
                  <a:lnTo>
                    <a:pt x="149" y="58"/>
                  </a:lnTo>
                  <a:lnTo>
                    <a:pt x="168" y="56"/>
                  </a:lnTo>
                  <a:lnTo>
                    <a:pt x="170" y="55"/>
                  </a:lnTo>
                  <a:lnTo>
                    <a:pt x="174" y="55"/>
                  </a:lnTo>
                  <a:lnTo>
                    <a:pt x="175" y="53"/>
                  </a:lnTo>
                  <a:lnTo>
                    <a:pt x="177" y="53"/>
                  </a:lnTo>
                  <a:lnTo>
                    <a:pt x="181" y="47"/>
                  </a:lnTo>
                  <a:lnTo>
                    <a:pt x="183" y="47"/>
                  </a:lnTo>
                  <a:lnTo>
                    <a:pt x="185" y="49"/>
                  </a:lnTo>
                  <a:lnTo>
                    <a:pt x="189" y="49"/>
                  </a:lnTo>
                  <a:lnTo>
                    <a:pt x="193" y="53"/>
                  </a:lnTo>
                  <a:lnTo>
                    <a:pt x="197" y="53"/>
                  </a:lnTo>
                  <a:lnTo>
                    <a:pt x="199" y="51"/>
                  </a:lnTo>
                  <a:lnTo>
                    <a:pt x="201" y="52"/>
                  </a:lnTo>
                  <a:lnTo>
                    <a:pt x="219" y="40"/>
                  </a:lnTo>
                  <a:lnTo>
                    <a:pt x="221" y="38"/>
                  </a:lnTo>
                  <a:lnTo>
                    <a:pt x="223" y="39"/>
                  </a:lnTo>
                  <a:lnTo>
                    <a:pt x="258" y="64"/>
                  </a:lnTo>
                  <a:lnTo>
                    <a:pt x="262" y="61"/>
                  </a:lnTo>
                  <a:lnTo>
                    <a:pt x="265" y="57"/>
                  </a:lnTo>
                  <a:lnTo>
                    <a:pt x="267" y="57"/>
                  </a:lnTo>
                  <a:lnTo>
                    <a:pt x="269" y="54"/>
                  </a:lnTo>
                  <a:lnTo>
                    <a:pt x="274" y="53"/>
                  </a:lnTo>
                  <a:lnTo>
                    <a:pt x="274" y="51"/>
                  </a:lnTo>
                  <a:lnTo>
                    <a:pt x="279" y="51"/>
                  </a:lnTo>
                  <a:lnTo>
                    <a:pt x="289" y="52"/>
                  </a:lnTo>
                  <a:lnTo>
                    <a:pt x="289" y="53"/>
                  </a:lnTo>
                  <a:lnTo>
                    <a:pt x="297" y="53"/>
                  </a:lnTo>
                  <a:lnTo>
                    <a:pt x="298" y="54"/>
                  </a:lnTo>
                  <a:lnTo>
                    <a:pt x="301" y="54"/>
                  </a:lnTo>
                  <a:lnTo>
                    <a:pt x="309" y="66"/>
                  </a:lnTo>
                  <a:lnTo>
                    <a:pt x="309" y="68"/>
                  </a:lnTo>
                  <a:lnTo>
                    <a:pt x="307" y="72"/>
                  </a:lnTo>
                  <a:lnTo>
                    <a:pt x="308" y="81"/>
                  </a:lnTo>
                  <a:lnTo>
                    <a:pt x="310" y="83"/>
                  </a:lnTo>
                  <a:lnTo>
                    <a:pt x="310" y="88"/>
                  </a:lnTo>
                  <a:lnTo>
                    <a:pt x="312" y="90"/>
                  </a:lnTo>
                  <a:lnTo>
                    <a:pt x="314" y="94"/>
                  </a:lnTo>
                  <a:lnTo>
                    <a:pt x="316" y="94"/>
                  </a:lnTo>
                  <a:lnTo>
                    <a:pt x="320" y="92"/>
                  </a:lnTo>
                  <a:lnTo>
                    <a:pt x="321" y="93"/>
                  </a:lnTo>
                  <a:lnTo>
                    <a:pt x="324" y="91"/>
                  </a:lnTo>
                  <a:lnTo>
                    <a:pt x="328" y="91"/>
                  </a:lnTo>
                  <a:lnTo>
                    <a:pt x="329" y="90"/>
                  </a:lnTo>
                  <a:lnTo>
                    <a:pt x="335" y="89"/>
                  </a:lnTo>
                  <a:lnTo>
                    <a:pt x="336" y="87"/>
                  </a:lnTo>
                  <a:lnTo>
                    <a:pt x="339" y="87"/>
                  </a:lnTo>
                  <a:lnTo>
                    <a:pt x="342" y="90"/>
                  </a:lnTo>
                  <a:lnTo>
                    <a:pt x="342" y="92"/>
                  </a:lnTo>
                  <a:lnTo>
                    <a:pt x="341" y="93"/>
                  </a:lnTo>
                  <a:lnTo>
                    <a:pt x="341" y="100"/>
                  </a:lnTo>
                  <a:lnTo>
                    <a:pt x="342" y="101"/>
                  </a:lnTo>
                  <a:lnTo>
                    <a:pt x="343" y="103"/>
                  </a:lnTo>
                  <a:lnTo>
                    <a:pt x="352" y="111"/>
                  </a:lnTo>
                  <a:lnTo>
                    <a:pt x="353" y="117"/>
                  </a:lnTo>
                  <a:lnTo>
                    <a:pt x="355" y="119"/>
                  </a:lnTo>
                  <a:lnTo>
                    <a:pt x="356" y="119"/>
                  </a:lnTo>
                  <a:lnTo>
                    <a:pt x="360" y="123"/>
                  </a:lnTo>
                  <a:lnTo>
                    <a:pt x="363" y="124"/>
                  </a:lnTo>
                  <a:lnTo>
                    <a:pt x="367" y="124"/>
                  </a:lnTo>
                  <a:lnTo>
                    <a:pt x="379" y="123"/>
                  </a:lnTo>
                  <a:lnTo>
                    <a:pt x="384" y="115"/>
                  </a:lnTo>
                  <a:lnTo>
                    <a:pt x="383" y="111"/>
                  </a:lnTo>
                  <a:lnTo>
                    <a:pt x="381" y="110"/>
                  </a:lnTo>
                  <a:lnTo>
                    <a:pt x="382" y="107"/>
                  </a:lnTo>
                  <a:lnTo>
                    <a:pt x="380" y="104"/>
                  </a:lnTo>
                  <a:lnTo>
                    <a:pt x="380" y="100"/>
                  </a:lnTo>
                  <a:lnTo>
                    <a:pt x="388" y="81"/>
                  </a:lnTo>
                  <a:lnTo>
                    <a:pt x="397" y="89"/>
                  </a:lnTo>
                  <a:lnTo>
                    <a:pt x="397" y="95"/>
                  </a:lnTo>
                  <a:lnTo>
                    <a:pt x="400" y="98"/>
                  </a:lnTo>
                  <a:lnTo>
                    <a:pt x="399" y="102"/>
                  </a:lnTo>
                  <a:lnTo>
                    <a:pt x="401" y="105"/>
                  </a:lnTo>
                  <a:lnTo>
                    <a:pt x="412" y="119"/>
                  </a:lnTo>
                  <a:lnTo>
                    <a:pt x="418" y="128"/>
                  </a:lnTo>
                  <a:lnTo>
                    <a:pt x="420" y="131"/>
                  </a:lnTo>
                  <a:lnTo>
                    <a:pt x="420" y="132"/>
                  </a:lnTo>
                  <a:lnTo>
                    <a:pt x="428" y="140"/>
                  </a:lnTo>
                  <a:lnTo>
                    <a:pt x="427" y="140"/>
                  </a:lnTo>
                  <a:lnTo>
                    <a:pt x="436" y="151"/>
                  </a:lnTo>
                  <a:lnTo>
                    <a:pt x="444" y="151"/>
                  </a:lnTo>
                  <a:lnTo>
                    <a:pt x="445" y="149"/>
                  </a:lnTo>
                  <a:lnTo>
                    <a:pt x="453" y="150"/>
                  </a:lnTo>
                  <a:lnTo>
                    <a:pt x="457" y="143"/>
                  </a:lnTo>
                  <a:lnTo>
                    <a:pt x="456" y="135"/>
                  </a:lnTo>
                  <a:lnTo>
                    <a:pt x="452" y="131"/>
                  </a:lnTo>
                  <a:lnTo>
                    <a:pt x="452" y="129"/>
                  </a:lnTo>
                  <a:lnTo>
                    <a:pt x="454" y="126"/>
                  </a:lnTo>
                  <a:lnTo>
                    <a:pt x="477" y="114"/>
                  </a:lnTo>
                  <a:lnTo>
                    <a:pt x="480" y="111"/>
                  </a:lnTo>
                  <a:lnTo>
                    <a:pt x="481" y="105"/>
                  </a:lnTo>
                  <a:lnTo>
                    <a:pt x="484" y="102"/>
                  </a:lnTo>
                  <a:lnTo>
                    <a:pt x="487" y="101"/>
                  </a:lnTo>
                  <a:lnTo>
                    <a:pt x="492" y="98"/>
                  </a:lnTo>
                  <a:lnTo>
                    <a:pt x="493" y="100"/>
                  </a:lnTo>
                  <a:lnTo>
                    <a:pt x="493" y="107"/>
                  </a:lnTo>
                  <a:lnTo>
                    <a:pt x="497" y="111"/>
                  </a:lnTo>
                  <a:lnTo>
                    <a:pt x="499" y="111"/>
                  </a:lnTo>
                  <a:lnTo>
                    <a:pt x="501" y="109"/>
                  </a:lnTo>
                  <a:lnTo>
                    <a:pt x="503" y="105"/>
                  </a:lnTo>
                  <a:lnTo>
                    <a:pt x="505" y="102"/>
                  </a:lnTo>
                  <a:lnTo>
                    <a:pt x="505" y="101"/>
                  </a:lnTo>
                  <a:lnTo>
                    <a:pt x="506" y="100"/>
                  </a:lnTo>
                  <a:lnTo>
                    <a:pt x="506" y="98"/>
                  </a:lnTo>
                  <a:lnTo>
                    <a:pt x="509" y="95"/>
                  </a:lnTo>
                  <a:lnTo>
                    <a:pt x="512" y="97"/>
                  </a:lnTo>
                  <a:lnTo>
                    <a:pt x="517" y="106"/>
                  </a:lnTo>
                  <a:lnTo>
                    <a:pt x="520" y="108"/>
                  </a:lnTo>
                  <a:lnTo>
                    <a:pt x="521" y="113"/>
                  </a:lnTo>
                  <a:lnTo>
                    <a:pt x="522" y="114"/>
                  </a:lnTo>
                  <a:lnTo>
                    <a:pt x="522" y="116"/>
                  </a:lnTo>
                  <a:lnTo>
                    <a:pt x="525" y="119"/>
                  </a:lnTo>
                  <a:lnTo>
                    <a:pt x="544" y="124"/>
                  </a:lnTo>
                  <a:lnTo>
                    <a:pt x="549" y="129"/>
                  </a:lnTo>
                  <a:lnTo>
                    <a:pt x="555" y="129"/>
                  </a:lnTo>
                  <a:lnTo>
                    <a:pt x="559" y="124"/>
                  </a:lnTo>
                  <a:lnTo>
                    <a:pt x="590" y="123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37" name="Freeform 28"/>
            <p:cNvSpPr/>
            <p:nvPr/>
          </p:nvSpPr>
          <p:spPr bwMode="auto">
            <a:xfrm>
              <a:off x="6050687" y="2179749"/>
              <a:ext cx="825500" cy="793750"/>
            </a:xfrm>
            <a:custGeom>
              <a:avLst/>
              <a:gdLst>
                <a:gd name="T0" fmla="*/ 2147483647 w 451"/>
                <a:gd name="T1" fmla="*/ 2147483647 h 416"/>
                <a:gd name="T2" fmla="*/ 2147483647 w 451"/>
                <a:gd name="T3" fmla="*/ 2147483647 h 416"/>
                <a:gd name="T4" fmla="*/ 2147483647 w 451"/>
                <a:gd name="T5" fmla="*/ 2147483647 h 416"/>
                <a:gd name="T6" fmla="*/ 2147483647 w 451"/>
                <a:gd name="T7" fmla="*/ 2147483647 h 416"/>
                <a:gd name="T8" fmla="*/ 2147483647 w 451"/>
                <a:gd name="T9" fmla="*/ 2147483647 h 416"/>
                <a:gd name="T10" fmla="*/ 2147483647 w 451"/>
                <a:gd name="T11" fmla="*/ 2147483647 h 416"/>
                <a:gd name="T12" fmla="*/ 2147483647 w 451"/>
                <a:gd name="T13" fmla="*/ 2147483647 h 416"/>
                <a:gd name="T14" fmla="*/ 2147483647 w 451"/>
                <a:gd name="T15" fmla="*/ 2147483647 h 416"/>
                <a:gd name="T16" fmla="*/ 2147483647 w 451"/>
                <a:gd name="T17" fmla="*/ 2147483647 h 416"/>
                <a:gd name="T18" fmla="*/ 2147483647 w 451"/>
                <a:gd name="T19" fmla="*/ 2147483647 h 416"/>
                <a:gd name="T20" fmla="*/ 2147483647 w 451"/>
                <a:gd name="T21" fmla="*/ 2147483647 h 416"/>
                <a:gd name="T22" fmla="*/ 2147483647 w 451"/>
                <a:gd name="T23" fmla="*/ 2147483647 h 416"/>
                <a:gd name="T24" fmla="*/ 2147483647 w 451"/>
                <a:gd name="T25" fmla="*/ 2147483647 h 416"/>
                <a:gd name="T26" fmla="*/ 2147483647 w 451"/>
                <a:gd name="T27" fmla="*/ 2147483647 h 416"/>
                <a:gd name="T28" fmla="*/ 2147483647 w 451"/>
                <a:gd name="T29" fmla="*/ 2147483647 h 416"/>
                <a:gd name="T30" fmla="*/ 2147483647 w 451"/>
                <a:gd name="T31" fmla="*/ 2147483647 h 416"/>
                <a:gd name="T32" fmla="*/ 2147483647 w 451"/>
                <a:gd name="T33" fmla="*/ 2147483647 h 416"/>
                <a:gd name="T34" fmla="*/ 2147483647 w 451"/>
                <a:gd name="T35" fmla="*/ 2147483647 h 416"/>
                <a:gd name="T36" fmla="*/ 2147483647 w 451"/>
                <a:gd name="T37" fmla="*/ 2147483647 h 416"/>
                <a:gd name="T38" fmla="*/ 2147483647 w 451"/>
                <a:gd name="T39" fmla="*/ 2147483647 h 416"/>
                <a:gd name="T40" fmla="*/ 2147483647 w 451"/>
                <a:gd name="T41" fmla="*/ 2147483647 h 416"/>
                <a:gd name="T42" fmla="*/ 2147483647 w 451"/>
                <a:gd name="T43" fmla="*/ 2147483647 h 416"/>
                <a:gd name="T44" fmla="*/ 2147483647 w 451"/>
                <a:gd name="T45" fmla="*/ 2147483647 h 416"/>
                <a:gd name="T46" fmla="*/ 2147483647 w 451"/>
                <a:gd name="T47" fmla="*/ 2147483647 h 416"/>
                <a:gd name="T48" fmla="*/ 2147483647 w 451"/>
                <a:gd name="T49" fmla="*/ 2147483647 h 416"/>
                <a:gd name="T50" fmla="*/ 2147483647 w 451"/>
                <a:gd name="T51" fmla="*/ 2147483647 h 416"/>
                <a:gd name="T52" fmla="*/ 2147483647 w 451"/>
                <a:gd name="T53" fmla="*/ 2147483647 h 416"/>
                <a:gd name="T54" fmla="*/ 2147483647 w 451"/>
                <a:gd name="T55" fmla="*/ 2147483647 h 416"/>
                <a:gd name="T56" fmla="*/ 2147483647 w 451"/>
                <a:gd name="T57" fmla="*/ 2147483647 h 416"/>
                <a:gd name="T58" fmla="*/ 2147483647 w 451"/>
                <a:gd name="T59" fmla="*/ 2147483647 h 416"/>
                <a:gd name="T60" fmla="*/ 2147483647 w 451"/>
                <a:gd name="T61" fmla="*/ 2147483647 h 416"/>
                <a:gd name="T62" fmla="*/ 2147483647 w 451"/>
                <a:gd name="T63" fmla="*/ 2147483647 h 416"/>
                <a:gd name="T64" fmla="*/ 2147483647 w 451"/>
                <a:gd name="T65" fmla="*/ 2147483647 h 416"/>
                <a:gd name="T66" fmla="*/ 2147483647 w 451"/>
                <a:gd name="T67" fmla="*/ 2147483647 h 416"/>
                <a:gd name="T68" fmla="*/ 2147483647 w 451"/>
                <a:gd name="T69" fmla="*/ 2147483647 h 416"/>
                <a:gd name="T70" fmla="*/ 2147483647 w 451"/>
                <a:gd name="T71" fmla="*/ 2147483647 h 416"/>
                <a:gd name="T72" fmla="*/ 2147483647 w 451"/>
                <a:gd name="T73" fmla="*/ 2147483647 h 416"/>
                <a:gd name="T74" fmla="*/ 2147483647 w 451"/>
                <a:gd name="T75" fmla="*/ 2147483647 h 416"/>
                <a:gd name="T76" fmla="*/ 2147483647 w 451"/>
                <a:gd name="T77" fmla="*/ 2147483647 h 416"/>
                <a:gd name="T78" fmla="*/ 2147483647 w 451"/>
                <a:gd name="T79" fmla="*/ 2147483647 h 416"/>
                <a:gd name="T80" fmla="*/ 2147483647 w 451"/>
                <a:gd name="T81" fmla="*/ 2147483647 h 416"/>
                <a:gd name="T82" fmla="*/ 2147483647 w 451"/>
                <a:gd name="T83" fmla="*/ 2147483647 h 416"/>
                <a:gd name="T84" fmla="*/ 2147483647 w 451"/>
                <a:gd name="T85" fmla="*/ 2147483647 h 416"/>
                <a:gd name="T86" fmla="*/ 2147483647 w 451"/>
                <a:gd name="T87" fmla="*/ 2147483647 h 416"/>
                <a:gd name="T88" fmla="*/ 2147483647 w 451"/>
                <a:gd name="T89" fmla="*/ 2147483647 h 416"/>
                <a:gd name="T90" fmla="*/ 2147483647 w 451"/>
                <a:gd name="T91" fmla="*/ 2147483647 h 416"/>
                <a:gd name="T92" fmla="*/ 2147483647 w 451"/>
                <a:gd name="T93" fmla="*/ 2147483647 h 416"/>
                <a:gd name="T94" fmla="*/ 2147483647 w 451"/>
                <a:gd name="T95" fmla="*/ 2147483647 h 416"/>
                <a:gd name="T96" fmla="*/ 2147483647 w 451"/>
                <a:gd name="T97" fmla="*/ 2147483647 h 416"/>
                <a:gd name="T98" fmla="*/ 2147483647 w 451"/>
                <a:gd name="T99" fmla="*/ 2147483647 h 416"/>
                <a:gd name="T100" fmla="*/ 2147483647 w 451"/>
                <a:gd name="T101" fmla="*/ 2147483647 h 416"/>
                <a:gd name="T102" fmla="*/ 2147483647 w 451"/>
                <a:gd name="T103" fmla="*/ 2147483647 h 416"/>
                <a:gd name="T104" fmla="*/ 2147483647 w 451"/>
                <a:gd name="T105" fmla="*/ 2147483647 h 416"/>
                <a:gd name="T106" fmla="*/ 2147483647 w 451"/>
                <a:gd name="T107" fmla="*/ 2147483647 h 416"/>
                <a:gd name="T108" fmla="*/ 2147483647 w 451"/>
                <a:gd name="T109" fmla="*/ 2147483647 h 416"/>
                <a:gd name="T110" fmla="*/ 2147483647 w 451"/>
                <a:gd name="T111" fmla="*/ 2147483647 h 416"/>
                <a:gd name="T112" fmla="*/ 2147483647 w 451"/>
                <a:gd name="T113" fmla="*/ 2147483647 h 416"/>
                <a:gd name="T114" fmla="*/ 2147483647 w 451"/>
                <a:gd name="T115" fmla="*/ 2147483647 h 416"/>
                <a:gd name="T116" fmla="*/ 2147483647 w 451"/>
                <a:gd name="T117" fmla="*/ 2147483647 h 416"/>
                <a:gd name="T118" fmla="*/ 2147483647 w 451"/>
                <a:gd name="T119" fmla="*/ 2147483647 h 416"/>
                <a:gd name="T120" fmla="*/ 2147483647 w 451"/>
                <a:gd name="T121" fmla="*/ 2147483647 h 416"/>
                <a:gd name="T122" fmla="*/ 2147483647 w 451"/>
                <a:gd name="T123" fmla="*/ 2147483647 h 41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51"/>
                <a:gd name="T187" fmla="*/ 0 h 416"/>
                <a:gd name="T188" fmla="*/ 451 w 451"/>
                <a:gd name="T189" fmla="*/ 416 h 41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51" h="416">
                  <a:moveTo>
                    <a:pt x="51" y="365"/>
                  </a:moveTo>
                  <a:lnTo>
                    <a:pt x="41" y="366"/>
                  </a:lnTo>
                  <a:lnTo>
                    <a:pt x="40" y="365"/>
                  </a:lnTo>
                  <a:lnTo>
                    <a:pt x="36" y="363"/>
                  </a:lnTo>
                  <a:lnTo>
                    <a:pt x="32" y="360"/>
                  </a:lnTo>
                  <a:lnTo>
                    <a:pt x="30" y="360"/>
                  </a:lnTo>
                  <a:lnTo>
                    <a:pt x="26" y="356"/>
                  </a:lnTo>
                  <a:lnTo>
                    <a:pt x="23" y="354"/>
                  </a:lnTo>
                  <a:lnTo>
                    <a:pt x="23" y="352"/>
                  </a:lnTo>
                  <a:lnTo>
                    <a:pt x="19" y="348"/>
                  </a:lnTo>
                  <a:lnTo>
                    <a:pt x="19" y="345"/>
                  </a:lnTo>
                  <a:lnTo>
                    <a:pt x="21" y="343"/>
                  </a:lnTo>
                  <a:lnTo>
                    <a:pt x="20" y="339"/>
                  </a:lnTo>
                  <a:lnTo>
                    <a:pt x="21" y="338"/>
                  </a:lnTo>
                  <a:lnTo>
                    <a:pt x="21" y="328"/>
                  </a:lnTo>
                  <a:lnTo>
                    <a:pt x="23" y="326"/>
                  </a:lnTo>
                  <a:lnTo>
                    <a:pt x="22" y="317"/>
                  </a:lnTo>
                  <a:lnTo>
                    <a:pt x="23" y="315"/>
                  </a:lnTo>
                  <a:lnTo>
                    <a:pt x="23" y="310"/>
                  </a:lnTo>
                  <a:lnTo>
                    <a:pt x="19" y="308"/>
                  </a:lnTo>
                  <a:lnTo>
                    <a:pt x="18" y="307"/>
                  </a:lnTo>
                  <a:lnTo>
                    <a:pt x="15" y="307"/>
                  </a:lnTo>
                  <a:lnTo>
                    <a:pt x="14" y="309"/>
                  </a:lnTo>
                  <a:lnTo>
                    <a:pt x="12" y="309"/>
                  </a:lnTo>
                  <a:lnTo>
                    <a:pt x="8" y="305"/>
                  </a:lnTo>
                  <a:lnTo>
                    <a:pt x="3" y="305"/>
                  </a:lnTo>
                  <a:lnTo>
                    <a:pt x="0" y="300"/>
                  </a:lnTo>
                  <a:lnTo>
                    <a:pt x="1" y="295"/>
                  </a:lnTo>
                  <a:lnTo>
                    <a:pt x="3" y="294"/>
                  </a:lnTo>
                  <a:lnTo>
                    <a:pt x="2" y="288"/>
                  </a:lnTo>
                  <a:lnTo>
                    <a:pt x="4" y="285"/>
                  </a:lnTo>
                  <a:lnTo>
                    <a:pt x="10" y="283"/>
                  </a:lnTo>
                  <a:lnTo>
                    <a:pt x="15" y="280"/>
                  </a:lnTo>
                  <a:lnTo>
                    <a:pt x="20" y="280"/>
                  </a:lnTo>
                  <a:lnTo>
                    <a:pt x="24" y="275"/>
                  </a:lnTo>
                  <a:lnTo>
                    <a:pt x="27" y="274"/>
                  </a:lnTo>
                  <a:lnTo>
                    <a:pt x="29" y="272"/>
                  </a:lnTo>
                  <a:lnTo>
                    <a:pt x="30" y="268"/>
                  </a:lnTo>
                  <a:lnTo>
                    <a:pt x="27" y="265"/>
                  </a:lnTo>
                  <a:lnTo>
                    <a:pt x="22" y="264"/>
                  </a:lnTo>
                  <a:lnTo>
                    <a:pt x="21" y="263"/>
                  </a:lnTo>
                  <a:lnTo>
                    <a:pt x="19" y="263"/>
                  </a:lnTo>
                  <a:lnTo>
                    <a:pt x="16" y="259"/>
                  </a:lnTo>
                  <a:lnTo>
                    <a:pt x="14" y="260"/>
                  </a:lnTo>
                  <a:lnTo>
                    <a:pt x="12" y="258"/>
                  </a:lnTo>
                  <a:lnTo>
                    <a:pt x="12" y="253"/>
                  </a:lnTo>
                  <a:lnTo>
                    <a:pt x="14" y="251"/>
                  </a:lnTo>
                  <a:lnTo>
                    <a:pt x="14" y="248"/>
                  </a:lnTo>
                  <a:lnTo>
                    <a:pt x="18" y="242"/>
                  </a:lnTo>
                  <a:lnTo>
                    <a:pt x="17" y="241"/>
                  </a:lnTo>
                  <a:lnTo>
                    <a:pt x="17" y="237"/>
                  </a:lnTo>
                  <a:lnTo>
                    <a:pt x="18" y="235"/>
                  </a:lnTo>
                  <a:lnTo>
                    <a:pt x="19" y="236"/>
                  </a:lnTo>
                  <a:lnTo>
                    <a:pt x="22" y="234"/>
                  </a:lnTo>
                  <a:lnTo>
                    <a:pt x="25" y="226"/>
                  </a:lnTo>
                  <a:lnTo>
                    <a:pt x="30" y="219"/>
                  </a:lnTo>
                  <a:lnTo>
                    <a:pt x="30" y="217"/>
                  </a:lnTo>
                  <a:lnTo>
                    <a:pt x="35" y="211"/>
                  </a:lnTo>
                  <a:lnTo>
                    <a:pt x="38" y="204"/>
                  </a:lnTo>
                  <a:lnTo>
                    <a:pt x="36" y="194"/>
                  </a:lnTo>
                  <a:lnTo>
                    <a:pt x="34" y="193"/>
                  </a:lnTo>
                  <a:lnTo>
                    <a:pt x="34" y="191"/>
                  </a:lnTo>
                  <a:lnTo>
                    <a:pt x="32" y="190"/>
                  </a:lnTo>
                  <a:lnTo>
                    <a:pt x="29" y="183"/>
                  </a:lnTo>
                  <a:lnTo>
                    <a:pt x="27" y="155"/>
                  </a:lnTo>
                  <a:lnTo>
                    <a:pt x="20" y="145"/>
                  </a:lnTo>
                  <a:lnTo>
                    <a:pt x="19" y="142"/>
                  </a:lnTo>
                  <a:lnTo>
                    <a:pt x="21" y="141"/>
                  </a:lnTo>
                  <a:lnTo>
                    <a:pt x="21" y="138"/>
                  </a:lnTo>
                  <a:lnTo>
                    <a:pt x="22" y="136"/>
                  </a:lnTo>
                  <a:lnTo>
                    <a:pt x="24" y="136"/>
                  </a:lnTo>
                  <a:lnTo>
                    <a:pt x="26" y="133"/>
                  </a:lnTo>
                  <a:lnTo>
                    <a:pt x="30" y="131"/>
                  </a:lnTo>
                  <a:lnTo>
                    <a:pt x="32" y="129"/>
                  </a:lnTo>
                  <a:lnTo>
                    <a:pt x="36" y="128"/>
                  </a:lnTo>
                  <a:lnTo>
                    <a:pt x="43" y="135"/>
                  </a:lnTo>
                  <a:lnTo>
                    <a:pt x="48" y="137"/>
                  </a:lnTo>
                  <a:lnTo>
                    <a:pt x="54" y="137"/>
                  </a:lnTo>
                  <a:lnTo>
                    <a:pt x="57" y="138"/>
                  </a:lnTo>
                  <a:lnTo>
                    <a:pt x="59" y="147"/>
                  </a:lnTo>
                  <a:lnTo>
                    <a:pt x="62" y="152"/>
                  </a:lnTo>
                  <a:lnTo>
                    <a:pt x="65" y="154"/>
                  </a:lnTo>
                  <a:lnTo>
                    <a:pt x="68" y="161"/>
                  </a:lnTo>
                  <a:lnTo>
                    <a:pt x="75" y="167"/>
                  </a:lnTo>
                  <a:lnTo>
                    <a:pt x="75" y="171"/>
                  </a:lnTo>
                  <a:lnTo>
                    <a:pt x="77" y="175"/>
                  </a:lnTo>
                  <a:lnTo>
                    <a:pt x="80" y="171"/>
                  </a:lnTo>
                  <a:lnTo>
                    <a:pt x="80" y="168"/>
                  </a:lnTo>
                  <a:lnTo>
                    <a:pt x="83" y="161"/>
                  </a:lnTo>
                  <a:lnTo>
                    <a:pt x="82" y="159"/>
                  </a:lnTo>
                  <a:lnTo>
                    <a:pt x="84" y="157"/>
                  </a:lnTo>
                  <a:lnTo>
                    <a:pt x="85" y="153"/>
                  </a:lnTo>
                  <a:lnTo>
                    <a:pt x="95" y="147"/>
                  </a:lnTo>
                  <a:lnTo>
                    <a:pt x="94" y="143"/>
                  </a:lnTo>
                  <a:lnTo>
                    <a:pt x="96" y="142"/>
                  </a:lnTo>
                  <a:lnTo>
                    <a:pt x="95" y="139"/>
                  </a:lnTo>
                  <a:lnTo>
                    <a:pt x="99" y="134"/>
                  </a:lnTo>
                  <a:lnTo>
                    <a:pt x="101" y="134"/>
                  </a:lnTo>
                  <a:lnTo>
                    <a:pt x="104" y="131"/>
                  </a:lnTo>
                  <a:lnTo>
                    <a:pt x="111" y="128"/>
                  </a:lnTo>
                  <a:lnTo>
                    <a:pt x="112" y="127"/>
                  </a:lnTo>
                  <a:lnTo>
                    <a:pt x="117" y="124"/>
                  </a:lnTo>
                  <a:lnTo>
                    <a:pt x="122" y="124"/>
                  </a:lnTo>
                  <a:lnTo>
                    <a:pt x="134" y="112"/>
                  </a:lnTo>
                  <a:lnTo>
                    <a:pt x="135" y="112"/>
                  </a:lnTo>
                  <a:lnTo>
                    <a:pt x="137" y="110"/>
                  </a:lnTo>
                  <a:lnTo>
                    <a:pt x="137" y="109"/>
                  </a:lnTo>
                  <a:lnTo>
                    <a:pt x="144" y="101"/>
                  </a:lnTo>
                  <a:lnTo>
                    <a:pt x="145" y="101"/>
                  </a:lnTo>
                  <a:lnTo>
                    <a:pt x="151" y="97"/>
                  </a:lnTo>
                  <a:lnTo>
                    <a:pt x="155" y="96"/>
                  </a:lnTo>
                  <a:lnTo>
                    <a:pt x="161" y="99"/>
                  </a:lnTo>
                  <a:lnTo>
                    <a:pt x="170" y="89"/>
                  </a:lnTo>
                  <a:lnTo>
                    <a:pt x="170" y="79"/>
                  </a:lnTo>
                  <a:lnTo>
                    <a:pt x="172" y="76"/>
                  </a:lnTo>
                  <a:lnTo>
                    <a:pt x="178" y="76"/>
                  </a:lnTo>
                  <a:lnTo>
                    <a:pt x="183" y="74"/>
                  </a:lnTo>
                  <a:lnTo>
                    <a:pt x="196" y="74"/>
                  </a:lnTo>
                  <a:lnTo>
                    <a:pt x="200" y="72"/>
                  </a:lnTo>
                  <a:lnTo>
                    <a:pt x="199" y="69"/>
                  </a:lnTo>
                  <a:lnTo>
                    <a:pt x="197" y="69"/>
                  </a:lnTo>
                  <a:lnTo>
                    <a:pt x="193" y="66"/>
                  </a:lnTo>
                  <a:lnTo>
                    <a:pt x="193" y="65"/>
                  </a:lnTo>
                  <a:lnTo>
                    <a:pt x="196" y="62"/>
                  </a:lnTo>
                  <a:lnTo>
                    <a:pt x="206" y="61"/>
                  </a:lnTo>
                  <a:lnTo>
                    <a:pt x="210" y="63"/>
                  </a:lnTo>
                  <a:lnTo>
                    <a:pt x="216" y="63"/>
                  </a:lnTo>
                  <a:lnTo>
                    <a:pt x="221" y="65"/>
                  </a:lnTo>
                  <a:lnTo>
                    <a:pt x="228" y="63"/>
                  </a:lnTo>
                  <a:lnTo>
                    <a:pt x="229" y="61"/>
                  </a:lnTo>
                  <a:lnTo>
                    <a:pt x="231" y="61"/>
                  </a:lnTo>
                  <a:lnTo>
                    <a:pt x="241" y="55"/>
                  </a:lnTo>
                  <a:lnTo>
                    <a:pt x="240" y="47"/>
                  </a:lnTo>
                  <a:lnTo>
                    <a:pt x="245" y="40"/>
                  </a:lnTo>
                  <a:lnTo>
                    <a:pt x="246" y="40"/>
                  </a:lnTo>
                  <a:lnTo>
                    <a:pt x="252" y="35"/>
                  </a:lnTo>
                  <a:lnTo>
                    <a:pt x="258" y="35"/>
                  </a:lnTo>
                  <a:lnTo>
                    <a:pt x="259" y="36"/>
                  </a:lnTo>
                  <a:lnTo>
                    <a:pt x="265" y="36"/>
                  </a:lnTo>
                  <a:lnTo>
                    <a:pt x="264" y="23"/>
                  </a:lnTo>
                  <a:lnTo>
                    <a:pt x="265" y="22"/>
                  </a:lnTo>
                  <a:lnTo>
                    <a:pt x="264" y="8"/>
                  </a:lnTo>
                  <a:lnTo>
                    <a:pt x="267" y="4"/>
                  </a:lnTo>
                  <a:lnTo>
                    <a:pt x="267" y="1"/>
                  </a:lnTo>
                  <a:lnTo>
                    <a:pt x="269" y="0"/>
                  </a:lnTo>
                  <a:lnTo>
                    <a:pt x="270" y="1"/>
                  </a:lnTo>
                  <a:lnTo>
                    <a:pt x="283" y="11"/>
                  </a:lnTo>
                  <a:lnTo>
                    <a:pt x="298" y="13"/>
                  </a:lnTo>
                  <a:lnTo>
                    <a:pt x="303" y="20"/>
                  </a:lnTo>
                  <a:lnTo>
                    <a:pt x="305" y="19"/>
                  </a:lnTo>
                  <a:lnTo>
                    <a:pt x="308" y="23"/>
                  </a:lnTo>
                  <a:lnTo>
                    <a:pt x="306" y="27"/>
                  </a:lnTo>
                  <a:lnTo>
                    <a:pt x="306" y="32"/>
                  </a:lnTo>
                  <a:lnTo>
                    <a:pt x="310" y="36"/>
                  </a:lnTo>
                  <a:lnTo>
                    <a:pt x="310" y="38"/>
                  </a:lnTo>
                  <a:lnTo>
                    <a:pt x="314" y="40"/>
                  </a:lnTo>
                  <a:lnTo>
                    <a:pt x="320" y="38"/>
                  </a:lnTo>
                  <a:lnTo>
                    <a:pt x="323" y="35"/>
                  </a:lnTo>
                  <a:lnTo>
                    <a:pt x="325" y="29"/>
                  </a:lnTo>
                  <a:lnTo>
                    <a:pt x="326" y="20"/>
                  </a:lnTo>
                  <a:lnTo>
                    <a:pt x="334" y="15"/>
                  </a:lnTo>
                  <a:lnTo>
                    <a:pt x="336" y="34"/>
                  </a:lnTo>
                  <a:lnTo>
                    <a:pt x="342" y="41"/>
                  </a:lnTo>
                  <a:lnTo>
                    <a:pt x="345" y="41"/>
                  </a:lnTo>
                  <a:lnTo>
                    <a:pt x="347" y="43"/>
                  </a:lnTo>
                  <a:lnTo>
                    <a:pt x="350" y="49"/>
                  </a:lnTo>
                  <a:lnTo>
                    <a:pt x="357" y="58"/>
                  </a:lnTo>
                  <a:lnTo>
                    <a:pt x="357" y="60"/>
                  </a:lnTo>
                  <a:lnTo>
                    <a:pt x="365" y="71"/>
                  </a:lnTo>
                  <a:lnTo>
                    <a:pt x="369" y="74"/>
                  </a:lnTo>
                  <a:lnTo>
                    <a:pt x="373" y="81"/>
                  </a:lnTo>
                  <a:lnTo>
                    <a:pt x="375" y="83"/>
                  </a:lnTo>
                  <a:lnTo>
                    <a:pt x="382" y="82"/>
                  </a:lnTo>
                  <a:lnTo>
                    <a:pt x="382" y="85"/>
                  </a:lnTo>
                  <a:lnTo>
                    <a:pt x="380" y="90"/>
                  </a:lnTo>
                  <a:lnTo>
                    <a:pt x="381" y="92"/>
                  </a:lnTo>
                  <a:lnTo>
                    <a:pt x="379" y="95"/>
                  </a:lnTo>
                  <a:lnTo>
                    <a:pt x="381" y="103"/>
                  </a:lnTo>
                  <a:lnTo>
                    <a:pt x="379" y="106"/>
                  </a:lnTo>
                  <a:lnTo>
                    <a:pt x="379" y="113"/>
                  </a:lnTo>
                  <a:lnTo>
                    <a:pt x="381" y="114"/>
                  </a:lnTo>
                  <a:lnTo>
                    <a:pt x="381" y="116"/>
                  </a:lnTo>
                  <a:lnTo>
                    <a:pt x="382" y="117"/>
                  </a:lnTo>
                  <a:lnTo>
                    <a:pt x="384" y="120"/>
                  </a:lnTo>
                  <a:lnTo>
                    <a:pt x="387" y="120"/>
                  </a:lnTo>
                  <a:lnTo>
                    <a:pt x="391" y="122"/>
                  </a:lnTo>
                  <a:lnTo>
                    <a:pt x="391" y="124"/>
                  </a:lnTo>
                  <a:lnTo>
                    <a:pt x="392" y="125"/>
                  </a:lnTo>
                  <a:lnTo>
                    <a:pt x="393" y="127"/>
                  </a:lnTo>
                  <a:lnTo>
                    <a:pt x="400" y="131"/>
                  </a:lnTo>
                  <a:lnTo>
                    <a:pt x="402" y="135"/>
                  </a:lnTo>
                  <a:lnTo>
                    <a:pt x="407" y="139"/>
                  </a:lnTo>
                  <a:lnTo>
                    <a:pt x="408" y="141"/>
                  </a:lnTo>
                  <a:lnTo>
                    <a:pt x="420" y="154"/>
                  </a:lnTo>
                  <a:lnTo>
                    <a:pt x="422" y="158"/>
                  </a:lnTo>
                  <a:lnTo>
                    <a:pt x="428" y="164"/>
                  </a:lnTo>
                  <a:lnTo>
                    <a:pt x="436" y="167"/>
                  </a:lnTo>
                  <a:lnTo>
                    <a:pt x="451" y="185"/>
                  </a:lnTo>
                  <a:lnTo>
                    <a:pt x="451" y="186"/>
                  </a:lnTo>
                  <a:lnTo>
                    <a:pt x="450" y="186"/>
                  </a:lnTo>
                  <a:lnTo>
                    <a:pt x="450" y="187"/>
                  </a:lnTo>
                  <a:lnTo>
                    <a:pt x="449" y="188"/>
                  </a:lnTo>
                  <a:lnTo>
                    <a:pt x="448" y="188"/>
                  </a:lnTo>
                  <a:lnTo>
                    <a:pt x="447" y="188"/>
                  </a:lnTo>
                  <a:lnTo>
                    <a:pt x="447" y="189"/>
                  </a:lnTo>
                  <a:lnTo>
                    <a:pt x="446" y="189"/>
                  </a:lnTo>
                  <a:lnTo>
                    <a:pt x="445" y="189"/>
                  </a:lnTo>
                  <a:lnTo>
                    <a:pt x="444" y="189"/>
                  </a:lnTo>
                  <a:lnTo>
                    <a:pt x="443" y="189"/>
                  </a:lnTo>
                  <a:lnTo>
                    <a:pt x="443" y="190"/>
                  </a:lnTo>
                  <a:lnTo>
                    <a:pt x="442" y="190"/>
                  </a:lnTo>
                  <a:lnTo>
                    <a:pt x="441" y="190"/>
                  </a:lnTo>
                  <a:lnTo>
                    <a:pt x="440" y="191"/>
                  </a:lnTo>
                  <a:lnTo>
                    <a:pt x="439" y="191"/>
                  </a:lnTo>
                  <a:lnTo>
                    <a:pt x="438" y="192"/>
                  </a:lnTo>
                  <a:lnTo>
                    <a:pt x="437" y="192"/>
                  </a:lnTo>
                  <a:lnTo>
                    <a:pt x="436" y="193"/>
                  </a:lnTo>
                  <a:lnTo>
                    <a:pt x="435" y="193"/>
                  </a:lnTo>
                  <a:lnTo>
                    <a:pt x="435" y="194"/>
                  </a:lnTo>
                  <a:lnTo>
                    <a:pt x="435" y="195"/>
                  </a:lnTo>
                  <a:lnTo>
                    <a:pt x="435" y="196"/>
                  </a:lnTo>
                  <a:lnTo>
                    <a:pt x="434" y="197"/>
                  </a:lnTo>
                  <a:lnTo>
                    <a:pt x="434" y="198"/>
                  </a:lnTo>
                  <a:lnTo>
                    <a:pt x="434" y="199"/>
                  </a:lnTo>
                  <a:lnTo>
                    <a:pt x="433" y="199"/>
                  </a:lnTo>
                  <a:lnTo>
                    <a:pt x="433" y="200"/>
                  </a:lnTo>
                  <a:lnTo>
                    <a:pt x="432" y="201"/>
                  </a:lnTo>
                  <a:lnTo>
                    <a:pt x="432" y="202"/>
                  </a:lnTo>
                  <a:lnTo>
                    <a:pt x="431" y="203"/>
                  </a:lnTo>
                  <a:lnTo>
                    <a:pt x="431" y="204"/>
                  </a:lnTo>
                  <a:lnTo>
                    <a:pt x="430" y="204"/>
                  </a:lnTo>
                  <a:lnTo>
                    <a:pt x="430" y="205"/>
                  </a:lnTo>
                  <a:lnTo>
                    <a:pt x="429" y="205"/>
                  </a:lnTo>
                  <a:lnTo>
                    <a:pt x="428" y="206"/>
                  </a:lnTo>
                  <a:lnTo>
                    <a:pt x="427" y="207"/>
                  </a:lnTo>
                  <a:lnTo>
                    <a:pt x="426" y="208"/>
                  </a:lnTo>
                  <a:lnTo>
                    <a:pt x="425" y="209"/>
                  </a:lnTo>
                  <a:lnTo>
                    <a:pt x="424" y="209"/>
                  </a:lnTo>
                  <a:lnTo>
                    <a:pt x="424" y="210"/>
                  </a:lnTo>
                  <a:lnTo>
                    <a:pt x="424" y="211"/>
                  </a:lnTo>
                  <a:lnTo>
                    <a:pt x="423" y="211"/>
                  </a:lnTo>
                  <a:lnTo>
                    <a:pt x="423" y="212"/>
                  </a:lnTo>
                  <a:lnTo>
                    <a:pt x="422" y="213"/>
                  </a:lnTo>
                  <a:lnTo>
                    <a:pt x="422" y="214"/>
                  </a:lnTo>
                  <a:lnTo>
                    <a:pt x="421" y="214"/>
                  </a:lnTo>
                  <a:lnTo>
                    <a:pt x="421" y="215"/>
                  </a:lnTo>
                  <a:lnTo>
                    <a:pt x="420" y="215"/>
                  </a:lnTo>
                  <a:lnTo>
                    <a:pt x="420" y="216"/>
                  </a:lnTo>
                  <a:lnTo>
                    <a:pt x="419" y="216"/>
                  </a:lnTo>
                  <a:lnTo>
                    <a:pt x="418" y="217"/>
                  </a:lnTo>
                  <a:lnTo>
                    <a:pt x="417" y="217"/>
                  </a:lnTo>
                  <a:lnTo>
                    <a:pt x="417" y="218"/>
                  </a:lnTo>
                  <a:lnTo>
                    <a:pt x="416" y="218"/>
                  </a:lnTo>
                  <a:lnTo>
                    <a:pt x="415" y="219"/>
                  </a:lnTo>
                  <a:lnTo>
                    <a:pt x="414" y="219"/>
                  </a:lnTo>
                  <a:lnTo>
                    <a:pt x="413" y="219"/>
                  </a:lnTo>
                  <a:lnTo>
                    <a:pt x="413" y="220"/>
                  </a:lnTo>
                  <a:lnTo>
                    <a:pt x="412" y="220"/>
                  </a:lnTo>
                  <a:lnTo>
                    <a:pt x="411" y="220"/>
                  </a:lnTo>
                  <a:lnTo>
                    <a:pt x="410" y="220"/>
                  </a:lnTo>
                  <a:lnTo>
                    <a:pt x="409" y="220"/>
                  </a:lnTo>
                  <a:lnTo>
                    <a:pt x="408" y="221"/>
                  </a:lnTo>
                  <a:lnTo>
                    <a:pt x="407" y="221"/>
                  </a:lnTo>
                  <a:lnTo>
                    <a:pt x="406" y="222"/>
                  </a:lnTo>
                  <a:lnTo>
                    <a:pt x="406" y="223"/>
                  </a:lnTo>
                  <a:lnTo>
                    <a:pt x="405" y="223"/>
                  </a:lnTo>
                  <a:lnTo>
                    <a:pt x="404" y="224"/>
                  </a:lnTo>
                  <a:lnTo>
                    <a:pt x="403" y="224"/>
                  </a:lnTo>
                  <a:lnTo>
                    <a:pt x="403" y="225"/>
                  </a:lnTo>
                  <a:lnTo>
                    <a:pt x="402" y="225"/>
                  </a:lnTo>
                  <a:lnTo>
                    <a:pt x="402" y="226"/>
                  </a:lnTo>
                  <a:lnTo>
                    <a:pt x="401" y="226"/>
                  </a:lnTo>
                  <a:lnTo>
                    <a:pt x="401" y="227"/>
                  </a:lnTo>
                  <a:lnTo>
                    <a:pt x="401" y="228"/>
                  </a:lnTo>
                  <a:lnTo>
                    <a:pt x="400" y="229"/>
                  </a:lnTo>
                  <a:lnTo>
                    <a:pt x="400" y="230"/>
                  </a:lnTo>
                  <a:lnTo>
                    <a:pt x="399" y="231"/>
                  </a:lnTo>
                  <a:lnTo>
                    <a:pt x="399" y="232"/>
                  </a:lnTo>
                  <a:lnTo>
                    <a:pt x="398" y="232"/>
                  </a:lnTo>
                  <a:lnTo>
                    <a:pt x="398" y="233"/>
                  </a:lnTo>
                  <a:lnTo>
                    <a:pt x="397" y="234"/>
                  </a:lnTo>
                  <a:lnTo>
                    <a:pt x="396" y="235"/>
                  </a:lnTo>
                  <a:lnTo>
                    <a:pt x="395" y="236"/>
                  </a:lnTo>
                  <a:lnTo>
                    <a:pt x="394" y="236"/>
                  </a:lnTo>
                  <a:lnTo>
                    <a:pt x="394" y="237"/>
                  </a:lnTo>
                  <a:lnTo>
                    <a:pt x="393" y="237"/>
                  </a:lnTo>
                  <a:lnTo>
                    <a:pt x="392" y="237"/>
                  </a:lnTo>
                  <a:lnTo>
                    <a:pt x="391" y="238"/>
                  </a:lnTo>
                  <a:lnTo>
                    <a:pt x="390" y="238"/>
                  </a:lnTo>
                  <a:lnTo>
                    <a:pt x="390" y="239"/>
                  </a:lnTo>
                  <a:lnTo>
                    <a:pt x="389" y="239"/>
                  </a:lnTo>
                  <a:lnTo>
                    <a:pt x="389" y="240"/>
                  </a:lnTo>
                  <a:lnTo>
                    <a:pt x="388" y="240"/>
                  </a:lnTo>
                  <a:lnTo>
                    <a:pt x="388" y="241"/>
                  </a:lnTo>
                  <a:lnTo>
                    <a:pt x="387" y="241"/>
                  </a:lnTo>
                  <a:lnTo>
                    <a:pt x="386" y="242"/>
                  </a:lnTo>
                  <a:lnTo>
                    <a:pt x="386" y="243"/>
                  </a:lnTo>
                  <a:lnTo>
                    <a:pt x="385" y="244"/>
                  </a:lnTo>
                  <a:lnTo>
                    <a:pt x="385" y="245"/>
                  </a:lnTo>
                  <a:lnTo>
                    <a:pt x="384" y="246"/>
                  </a:lnTo>
                  <a:lnTo>
                    <a:pt x="383" y="247"/>
                  </a:lnTo>
                  <a:lnTo>
                    <a:pt x="383" y="248"/>
                  </a:lnTo>
                  <a:lnTo>
                    <a:pt x="382" y="249"/>
                  </a:lnTo>
                  <a:lnTo>
                    <a:pt x="382" y="250"/>
                  </a:lnTo>
                  <a:lnTo>
                    <a:pt x="381" y="251"/>
                  </a:lnTo>
                  <a:lnTo>
                    <a:pt x="380" y="252"/>
                  </a:lnTo>
                  <a:lnTo>
                    <a:pt x="379" y="253"/>
                  </a:lnTo>
                  <a:lnTo>
                    <a:pt x="379" y="254"/>
                  </a:lnTo>
                  <a:lnTo>
                    <a:pt x="378" y="255"/>
                  </a:lnTo>
                  <a:lnTo>
                    <a:pt x="377" y="255"/>
                  </a:lnTo>
                  <a:lnTo>
                    <a:pt x="376" y="256"/>
                  </a:lnTo>
                  <a:lnTo>
                    <a:pt x="376" y="257"/>
                  </a:lnTo>
                  <a:lnTo>
                    <a:pt x="375" y="258"/>
                  </a:lnTo>
                  <a:lnTo>
                    <a:pt x="374" y="258"/>
                  </a:lnTo>
                  <a:lnTo>
                    <a:pt x="374" y="259"/>
                  </a:lnTo>
                  <a:lnTo>
                    <a:pt x="373" y="260"/>
                  </a:lnTo>
                  <a:lnTo>
                    <a:pt x="372" y="260"/>
                  </a:lnTo>
                  <a:lnTo>
                    <a:pt x="372" y="261"/>
                  </a:lnTo>
                  <a:lnTo>
                    <a:pt x="372" y="262"/>
                  </a:lnTo>
                  <a:lnTo>
                    <a:pt x="371" y="262"/>
                  </a:lnTo>
                  <a:lnTo>
                    <a:pt x="371" y="263"/>
                  </a:lnTo>
                  <a:lnTo>
                    <a:pt x="370" y="264"/>
                  </a:lnTo>
                  <a:lnTo>
                    <a:pt x="370" y="265"/>
                  </a:lnTo>
                  <a:lnTo>
                    <a:pt x="370" y="266"/>
                  </a:lnTo>
                  <a:lnTo>
                    <a:pt x="370" y="267"/>
                  </a:lnTo>
                  <a:lnTo>
                    <a:pt x="370" y="268"/>
                  </a:lnTo>
                  <a:lnTo>
                    <a:pt x="370" y="269"/>
                  </a:lnTo>
                  <a:lnTo>
                    <a:pt x="370" y="270"/>
                  </a:lnTo>
                  <a:lnTo>
                    <a:pt x="370" y="271"/>
                  </a:lnTo>
                  <a:lnTo>
                    <a:pt x="370" y="272"/>
                  </a:lnTo>
                  <a:lnTo>
                    <a:pt x="371" y="273"/>
                  </a:lnTo>
                  <a:lnTo>
                    <a:pt x="372" y="275"/>
                  </a:lnTo>
                  <a:lnTo>
                    <a:pt x="373" y="283"/>
                  </a:lnTo>
                  <a:lnTo>
                    <a:pt x="373" y="292"/>
                  </a:lnTo>
                  <a:lnTo>
                    <a:pt x="372" y="291"/>
                  </a:lnTo>
                  <a:lnTo>
                    <a:pt x="371" y="290"/>
                  </a:lnTo>
                  <a:lnTo>
                    <a:pt x="370" y="290"/>
                  </a:lnTo>
                  <a:lnTo>
                    <a:pt x="369" y="289"/>
                  </a:lnTo>
                  <a:lnTo>
                    <a:pt x="368" y="289"/>
                  </a:lnTo>
                  <a:lnTo>
                    <a:pt x="368" y="288"/>
                  </a:lnTo>
                  <a:lnTo>
                    <a:pt x="367" y="288"/>
                  </a:lnTo>
                  <a:lnTo>
                    <a:pt x="367" y="287"/>
                  </a:lnTo>
                  <a:lnTo>
                    <a:pt x="366" y="286"/>
                  </a:lnTo>
                  <a:lnTo>
                    <a:pt x="366" y="285"/>
                  </a:lnTo>
                  <a:lnTo>
                    <a:pt x="366" y="284"/>
                  </a:lnTo>
                  <a:lnTo>
                    <a:pt x="365" y="284"/>
                  </a:lnTo>
                  <a:lnTo>
                    <a:pt x="365" y="283"/>
                  </a:lnTo>
                  <a:lnTo>
                    <a:pt x="365" y="282"/>
                  </a:lnTo>
                  <a:lnTo>
                    <a:pt x="365" y="281"/>
                  </a:lnTo>
                  <a:lnTo>
                    <a:pt x="365" y="280"/>
                  </a:lnTo>
                  <a:lnTo>
                    <a:pt x="365" y="279"/>
                  </a:lnTo>
                  <a:lnTo>
                    <a:pt x="365" y="277"/>
                  </a:lnTo>
                  <a:lnTo>
                    <a:pt x="365" y="276"/>
                  </a:lnTo>
                  <a:lnTo>
                    <a:pt x="365" y="275"/>
                  </a:lnTo>
                  <a:lnTo>
                    <a:pt x="365" y="274"/>
                  </a:lnTo>
                  <a:lnTo>
                    <a:pt x="365" y="273"/>
                  </a:lnTo>
                  <a:lnTo>
                    <a:pt x="365" y="272"/>
                  </a:lnTo>
                  <a:lnTo>
                    <a:pt x="365" y="271"/>
                  </a:lnTo>
                  <a:lnTo>
                    <a:pt x="364" y="271"/>
                  </a:lnTo>
                  <a:lnTo>
                    <a:pt x="364" y="270"/>
                  </a:lnTo>
                  <a:lnTo>
                    <a:pt x="363" y="270"/>
                  </a:lnTo>
                  <a:lnTo>
                    <a:pt x="362" y="270"/>
                  </a:lnTo>
                  <a:lnTo>
                    <a:pt x="362" y="271"/>
                  </a:lnTo>
                  <a:lnTo>
                    <a:pt x="361" y="271"/>
                  </a:lnTo>
                  <a:lnTo>
                    <a:pt x="360" y="271"/>
                  </a:lnTo>
                  <a:lnTo>
                    <a:pt x="360" y="272"/>
                  </a:lnTo>
                  <a:lnTo>
                    <a:pt x="359" y="272"/>
                  </a:lnTo>
                  <a:lnTo>
                    <a:pt x="359" y="273"/>
                  </a:lnTo>
                  <a:lnTo>
                    <a:pt x="358" y="273"/>
                  </a:lnTo>
                  <a:lnTo>
                    <a:pt x="358" y="274"/>
                  </a:lnTo>
                  <a:lnTo>
                    <a:pt x="358" y="275"/>
                  </a:lnTo>
                  <a:lnTo>
                    <a:pt x="357" y="275"/>
                  </a:lnTo>
                  <a:lnTo>
                    <a:pt x="357" y="276"/>
                  </a:lnTo>
                  <a:lnTo>
                    <a:pt x="357" y="277"/>
                  </a:lnTo>
                  <a:lnTo>
                    <a:pt x="357" y="278"/>
                  </a:lnTo>
                  <a:lnTo>
                    <a:pt x="357" y="279"/>
                  </a:lnTo>
                  <a:lnTo>
                    <a:pt x="357" y="280"/>
                  </a:lnTo>
                  <a:lnTo>
                    <a:pt x="358" y="282"/>
                  </a:lnTo>
                  <a:lnTo>
                    <a:pt x="358" y="283"/>
                  </a:lnTo>
                  <a:lnTo>
                    <a:pt x="358" y="284"/>
                  </a:lnTo>
                  <a:lnTo>
                    <a:pt x="358" y="285"/>
                  </a:lnTo>
                  <a:lnTo>
                    <a:pt x="357" y="286"/>
                  </a:lnTo>
                  <a:lnTo>
                    <a:pt x="357" y="287"/>
                  </a:lnTo>
                  <a:lnTo>
                    <a:pt x="357" y="288"/>
                  </a:lnTo>
                  <a:lnTo>
                    <a:pt x="356" y="289"/>
                  </a:lnTo>
                  <a:lnTo>
                    <a:pt x="355" y="289"/>
                  </a:lnTo>
                  <a:lnTo>
                    <a:pt x="355" y="290"/>
                  </a:lnTo>
                  <a:lnTo>
                    <a:pt x="354" y="290"/>
                  </a:lnTo>
                  <a:lnTo>
                    <a:pt x="354" y="291"/>
                  </a:lnTo>
                  <a:lnTo>
                    <a:pt x="353" y="291"/>
                  </a:lnTo>
                  <a:lnTo>
                    <a:pt x="352" y="291"/>
                  </a:lnTo>
                  <a:lnTo>
                    <a:pt x="352" y="292"/>
                  </a:lnTo>
                  <a:lnTo>
                    <a:pt x="351" y="292"/>
                  </a:lnTo>
                  <a:lnTo>
                    <a:pt x="350" y="293"/>
                  </a:lnTo>
                  <a:lnTo>
                    <a:pt x="349" y="293"/>
                  </a:lnTo>
                  <a:lnTo>
                    <a:pt x="348" y="293"/>
                  </a:lnTo>
                  <a:lnTo>
                    <a:pt x="347" y="293"/>
                  </a:lnTo>
                  <a:lnTo>
                    <a:pt x="347" y="294"/>
                  </a:lnTo>
                  <a:lnTo>
                    <a:pt x="346" y="294"/>
                  </a:lnTo>
                  <a:lnTo>
                    <a:pt x="345" y="294"/>
                  </a:lnTo>
                  <a:lnTo>
                    <a:pt x="344" y="294"/>
                  </a:lnTo>
                  <a:lnTo>
                    <a:pt x="343" y="294"/>
                  </a:lnTo>
                  <a:lnTo>
                    <a:pt x="342" y="294"/>
                  </a:lnTo>
                  <a:lnTo>
                    <a:pt x="340" y="294"/>
                  </a:lnTo>
                  <a:lnTo>
                    <a:pt x="339" y="294"/>
                  </a:lnTo>
                  <a:lnTo>
                    <a:pt x="338" y="293"/>
                  </a:lnTo>
                  <a:lnTo>
                    <a:pt x="337" y="293"/>
                  </a:lnTo>
                  <a:lnTo>
                    <a:pt x="335" y="293"/>
                  </a:lnTo>
                  <a:lnTo>
                    <a:pt x="333" y="292"/>
                  </a:lnTo>
                  <a:lnTo>
                    <a:pt x="332" y="292"/>
                  </a:lnTo>
                  <a:lnTo>
                    <a:pt x="331" y="292"/>
                  </a:lnTo>
                  <a:lnTo>
                    <a:pt x="329" y="292"/>
                  </a:lnTo>
                  <a:lnTo>
                    <a:pt x="328" y="292"/>
                  </a:lnTo>
                  <a:lnTo>
                    <a:pt x="327" y="292"/>
                  </a:lnTo>
                  <a:lnTo>
                    <a:pt x="326" y="292"/>
                  </a:lnTo>
                  <a:lnTo>
                    <a:pt x="325" y="292"/>
                  </a:lnTo>
                  <a:lnTo>
                    <a:pt x="324" y="292"/>
                  </a:lnTo>
                  <a:lnTo>
                    <a:pt x="323" y="293"/>
                  </a:lnTo>
                  <a:lnTo>
                    <a:pt x="322" y="293"/>
                  </a:lnTo>
                  <a:lnTo>
                    <a:pt x="321" y="294"/>
                  </a:lnTo>
                  <a:lnTo>
                    <a:pt x="320" y="294"/>
                  </a:lnTo>
                  <a:lnTo>
                    <a:pt x="320" y="295"/>
                  </a:lnTo>
                  <a:lnTo>
                    <a:pt x="319" y="295"/>
                  </a:lnTo>
                  <a:lnTo>
                    <a:pt x="318" y="296"/>
                  </a:lnTo>
                  <a:lnTo>
                    <a:pt x="317" y="297"/>
                  </a:lnTo>
                  <a:lnTo>
                    <a:pt x="317" y="298"/>
                  </a:lnTo>
                  <a:lnTo>
                    <a:pt x="316" y="298"/>
                  </a:lnTo>
                  <a:lnTo>
                    <a:pt x="316" y="299"/>
                  </a:lnTo>
                  <a:lnTo>
                    <a:pt x="315" y="300"/>
                  </a:lnTo>
                  <a:lnTo>
                    <a:pt x="314" y="301"/>
                  </a:lnTo>
                  <a:lnTo>
                    <a:pt x="313" y="303"/>
                  </a:lnTo>
                  <a:lnTo>
                    <a:pt x="312" y="304"/>
                  </a:lnTo>
                  <a:lnTo>
                    <a:pt x="311" y="305"/>
                  </a:lnTo>
                  <a:lnTo>
                    <a:pt x="311" y="306"/>
                  </a:lnTo>
                  <a:lnTo>
                    <a:pt x="310" y="307"/>
                  </a:lnTo>
                  <a:lnTo>
                    <a:pt x="309" y="308"/>
                  </a:lnTo>
                  <a:lnTo>
                    <a:pt x="309" y="309"/>
                  </a:lnTo>
                  <a:lnTo>
                    <a:pt x="308" y="309"/>
                  </a:lnTo>
                  <a:lnTo>
                    <a:pt x="307" y="309"/>
                  </a:lnTo>
                  <a:lnTo>
                    <a:pt x="306" y="309"/>
                  </a:lnTo>
                  <a:lnTo>
                    <a:pt x="306" y="308"/>
                  </a:lnTo>
                  <a:lnTo>
                    <a:pt x="306" y="307"/>
                  </a:lnTo>
                  <a:lnTo>
                    <a:pt x="306" y="306"/>
                  </a:lnTo>
                  <a:lnTo>
                    <a:pt x="305" y="305"/>
                  </a:lnTo>
                  <a:lnTo>
                    <a:pt x="305" y="304"/>
                  </a:lnTo>
                  <a:lnTo>
                    <a:pt x="304" y="304"/>
                  </a:lnTo>
                  <a:lnTo>
                    <a:pt x="304" y="303"/>
                  </a:lnTo>
                  <a:lnTo>
                    <a:pt x="303" y="303"/>
                  </a:lnTo>
                  <a:lnTo>
                    <a:pt x="302" y="303"/>
                  </a:lnTo>
                  <a:lnTo>
                    <a:pt x="301" y="303"/>
                  </a:lnTo>
                  <a:lnTo>
                    <a:pt x="300" y="303"/>
                  </a:lnTo>
                  <a:lnTo>
                    <a:pt x="299" y="304"/>
                  </a:lnTo>
                  <a:lnTo>
                    <a:pt x="298" y="304"/>
                  </a:lnTo>
                  <a:lnTo>
                    <a:pt x="297" y="305"/>
                  </a:lnTo>
                  <a:lnTo>
                    <a:pt x="297" y="306"/>
                  </a:lnTo>
                  <a:lnTo>
                    <a:pt x="296" y="306"/>
                  </a:lnTo>
                  <a:lnTo>
                    <a:pt x="296" y="307"/>
                  </a:lnTo>
                  <a:lnTo>
                    <a:pt x="296" y="308"/>
                  </a:lnTo>
                  <a:lnTo>
                    <a:pt x="295" y="308"/>
                  </a:lnTo>
                  <a:lnTo>
                    <a:pt x="295" y="309"/>
                  </a:lnTo>
                  <a:lnTo>
                    <a:pt x="296" y="309"/>
                  </a:lnTo>
                  <a:lnTo>
                    <a:pt x="296" y="310"/>
                  </a:lnTo>
                  <a:lnTo>
                    <a:pt x="296" y="311"/>
                  </a:lnTo>
                  <a:lnTo>
                    <a:pt x="297" y="311"/>
                  </a:lnTo>
                  <a:lnTo>
                    <a:pt x="297" y="312"/>
                  </a:lnTo>
                  <a:lnTo>
                    <a:pt x="297" y="313"/>
                  </a:lnTo>
                  <a:lnTo>
                    <a:pt x="298" y="313"/>
                  </a:lnTo>
                  <a:lnTo>
                    <a:pt x="298" y="314"/>
                  </a:lnTo>
                  <a:lnTo>
                    <a:pt x="298" y="315"/>
                  </a:lnTo>
                  <a:lnTo>
                    <a:pt x="299" y="315"/>
                  </a:lnTo>
                  <a:lnTo>
                    <a:pt x="299" y="316"/>
                  </a:lnTo>
                  <a:lnTo>
                    <a:pt x="298" y="316"/>
                  </a:lnTo>
                  <a:lnTo>
                    <a:pt x="298" y="317"/>
                  </a:lnTo>
                  <a:lnTo>
                    <a:pt x="297" y="318"/>
                  </a:lnTo>
                  <a:lnTo>
                    <a:pt x="296" y="318"/>
                  </a:lnTo>
                  <a:lnTo>
                    <a:pt x="295" y="318"/>
                  </a:lnTo>
                  <a:lnTo>
                    <a:pt x="294" y="319"/>
                  </a:lnTo>
                  <a:lnTo>
                    <a:pt x="293" y="319"/>
                  </a:lnTo>
                  <a:lnTo>
                    <a:pt x="292" y="319"/>
                  </a:lnTo>
                  <a:lnTo>
                    <a:pt x="291" y="319"/>
                  </a:lnTo>
                  <a:lnTo>
                    <a:pt x="290" y="319"/>
                  </a:lnTo>
                  <a:lnTo>
                    <a:pt x="289" y="320"/>
                  </a:lnTo>
                  <a:lnTo>
                    <a:pt x="287" y="320"/>
                  </a:lnTo>
                  <a:lnTo>
                    <a:pt x="285" y="320"/>
                  </a:lnTo>
                  <a:lnTo>
                    <a:pt x="284" y="321"/>
                  </a:lnTo>
                  <a:lnTo>
                    <a:pt x="282" y="321"/>
                  </a:lnTo>
                  <a:lnTo>
                    <a:pt x="280" y="321"/>
                  </a:lnTo>
                  <a:lnTo>
                    <a:pt x="279" y="321"/>
                  </a:lnTo>
                  <a:lnTo>
                    <a:pt x="278" y="322"/>
                  </a:lnTo>
                  <a:lnTo>
                    <a:pt x="277" y="322"/>
                  </a:lnTo>
                  <a:lnTo>
                    <a:pt x="276" y="322"/>
                  </a:lnTo>
                  <a:lnTo>
                    <a:pt x="275" y="323"/>
                  </a:lnTo>
                  <a:lnTo>
                    <a:pt x="274" y="323"/>
                  </a:lnTo>
                  <a:lnTo>
                    <a:pt x="273" y="323"/>
                  </a:lnTo>
                  <a:lnTo>
                    <a:pt x="273" y="324"/>
                  </a:lnTo>
                  <a:lnTo>
                    <a:pt x="272" y="324"/>
                  </a:lnTo>
                  <a:lnTo>
                    <a:pt x="271" y="325"/>
                  </a:lnTo>
                  <a:lnTo>
                    <a:pt x="270" y="326"/>
                  </a:lnTo>
                  <a:lnTo>
                    <a:pt x="269" y="327"/>
                  </a:lnTo>
                  <a:lnTo>
                    <a:pt x="268" y="328"/>
                  </a:lnTo>
                  <a:lnTo>
                    <a:pt x="268" y="329"/>
                  </a:lnTo>
                  <a:lnTo>
                    <a:pt x="267" y="330"/>
                  </a:lnTo>
                  <a:lnTo>
                    <a:pt x="266" y="331"/>
                  </a:lnTo>
                  <a:lnTo>
                    <a:pt x="266" y="332"/>
                  </a:lnTo>
                  <a:lnTo>
                    <a:pt x="264" y="335"/>
                  </a:lnTo>
                  <a:lnTo>
                    <a:pt x="264" y="336"/>
                  </a:lnTo>
                  <a:lnTo>
                    <a:pt x="263" y="337"/>
                  </a:lnTo>
                  <a:lnTo>
                    <a:pt x="263" y="338"/>
                  </a:lnTo>
                  <a:lnTo>
                    <a:pt x="262" y="338"/>
                  </a:lnTo>
                  <a:lnTo>
                    <a:pt x="262" y="339"/>
                  </a:lnTo>
                  <a:lnTo>
                    <a:pt x="261" y="339"/>
                  </a:lnTo>
                  <a:lnTo>
                    <a:pt x="261" y="340"/>
                  </a:lnTo>
                  <a:lnTo>
                    <a:pt x="260" y="340"/>
                  </a:lnTo>
                  <a:lnTo>
                    <a:pt x="260" y="341"/>
                  </a:lnTo>
                  <a:lnTo>
                    <a:pt x="259" y="341"/>
                  </a:lnTo>
                  <a:lnTo>
                    <a:pt x="258" y="341"/>
                  </a:lnTo>
                  <a:lnTo>
                    <a:pt x="257" y="342"/>
                  </a:lnTo>
                  <a:lnTo>
                    <a:pt x="256" y="342"/>
                  </a:lnTo>
                  <a:lnTo>
                    <a:pt x="255" y="342"/>
                  </a:lnTo>
                  <a:lnTo>
                    <a:pt x="253" y="342"/>
                  </a:lnTo>
                  <a:lnTo>
                    <a:pt x="251" y="341"/>
                  </a:lnTo>
                  <a:lnTo>
                    <a:pt x="250" y="341"/>
                  </a:lnTo>
                  <a:lnTo>
                    <a:pt x="249" y="341"/>
                  </a:lnTo>
                  <a:lnTo>
                    <a:pt x="248" y="341"/>
                  </a:lnTo>
                  <a:lnTo>
                    <a:pt x="247" y="341"/>
                  </a:lnTo>
                  <a:lnTo>
                    <a:pt x="247" y="342"/>
                  </a:lnTo>
                  <a:lnTo>
                    <a:pt x="246" y="342"/>
                  </a:lnTo>
                  <a:lnTo>
                    <a:pt x="245" y="342"/>
                  </a:lnTo>
                  <a:lnTo>
                    <a:pt x="245" y="343"/>
                  </a:lnTo>
                  <a:lnTo>
                    <a:pt x="244" y="343"/>
                  </a:lnTo>
                  <a:lnTo>
                    <a:pt x="243" y="344"/>
                  </a:lnTo>
                  <a:lnTo>
                    <a:pt x="243" y="345"/>
                  </a:lnTo>
                  <a:lnTo>
                    <a:pt x="242" y="345"/>
                  </a:lnTo>
                  <a:lnTo>
                    <a:pt x="242" y="346"/>
                  </a:lnTo>
                  <a:lnTo>
                    <a:pt x="242" y="347"/>
                  </a:lnTo>
                  <a:lnTo>
                    <a:pt x="241" y="347"/>
                  </a:lnTo>
                  <a:lnTo>
                    <a:pt x="241" y="348"/>
                  </a:lnTo>
                  <a:lnTo>
                    <a:pt x="241" y="349"/>
                  </a:lnTo>
                  <a:lnTo>
                    <a:pt x="241" y="350"/>
                  </a:lnTo>
                  <a:lnTo>
                    <a:pt x="240" y="351"/>
                  </a:lnTo>
                  <a:lnTo>
                    <a:pt x="240" y="352"/>
                  </a:lnTo>
                  <a:lnTo>
                    <a:pt x="240" y="354"/>
                  </a:lnTo>
                  <a:lnTo>
                    <a:pt x="239" y="355"/>
                  </a:lnTo>
                  <a:lnTo>
                    <a:pt x="239" y="357"/>
                  </a:lnTo>
                  <a:lnTo>
                    <a:pt x="239" y="360"/>
                  </a:lnTo>
                  <a:lnTo>
                    <a:pt x="238" y="363"/>
                  </a:lnTo>
                  <a:lnTo>
                    <a:pt x="238" y="364"/>
                  </a:lnTo>
                  <a:lnTo>
                    <a:pt x="238" y="366"/>
                  </a:lnTo>
                  <a:lnTo>
                    <a:pt x="237" y="367"/>
                  </a:lnTo>
                  <a:lnTo>
                    <a:pt x="237" y="368"/>
                  </a:lnTo>
                  <a:lnTo>
                    <a:pt x="236" y="370"/>
                  </a:lnTo>
                  <a:lnTo>
                    <a:pt x="236" y="371"/>
                  </a:lnTo>
                  <a:lnTo>
                    <a:pt x="236" y="372"/>
                  </a:lnTo>
                  <a:lnTo>
                    <a:pt x="235" y="373"/>
                  </a:lnTo>
                  <a:lnTo>
                    <a:pt x="235" y="374"/>
                  </a:lnTo>
                  <a:lnTo>
                    <a:pt x="234" y="374"/>
                  </a:lnTo>
                  <a:lnTo>
                    <a:pt x="234" y="375"/>
                  </a:lnTo>
                  <a:lnTo>
                    <a:pt x="234" y="376"/>
                  </a:lnTo>
                  <a:lnTo>
                    <a:pt x="233" y="376"/>
                  </a:lnTo>
                  <a:lnTo>
                    <a:pt x="233" y="377"/>
                  </a:lnTo>
                  <a:lnTo>
                    <a:pt x="232" y="377"/>
                  </a:lnTo>
                  <a:lnTo>
                    <a:pt x="232" y="378"/>
                  </a:lnTo>
                  <a:lnTo>
                    <a:pt x="231" y="378"/>
                  </a:lnTo>
                  <a:lnTo>
                    <a:pt x="231" y="379"/>
                  </a:lnTo>
                  <a:lnTo>
                    <a:pt x="230" y="379"/>
                  </a:lnTo>
                  <a:lnTo>
                    <a:pt x="230" y="380"/>
                  </a:lnTo>
                  <a:lnTo>
                    <a:pt x="229" y="380"/>
                  </a:lnTo>
                  <a:lnTo>
                    <a:pt x="228" y="381"/>
                  </a:lnTo>
                  <a:lnTo>
                    <a:pt x="227" y="381"/>
                  </a:lnTo>
                  <a:lnTo>
                    <a:pt x="227" y="382"/>
                  </a:lnTo>
                  <a:lnTo>
                    <a:pt x="226" y="382"/>
                  </a:lnTo>
                  <a:lnTo>
                    <a:pt x="225" y="382"/>
                  </a:lnTo>
                  <a:lnTo>
                    <a:pt x="224" y="383"/>
                  </a:lnTo>
                  <a:lnTo>
                    <a:pt x="223" y="383"/>
                  </a:lnTo>
                  <a:lnTo>
                    <a:pt x="222" y="383"/>
                  </a:lnTo>
                  <a:lnTo>
                    <a:pt x="221" y="383"/>
                  </a:lnTo>
                  <a:lnTo>
                    <a:pt x="221" y="384"/>
                  </a:lnTo>
                  <a:lnTo>
                    <a:pt x="220" y="384"/>
                  </a:lnTo>
                  <a:lnTo>
                    <a:pt x="219" y="384"/>
                  </a:lnTo>
                  <a:lnTo>
                    <a:pt x="218" y="384"/>
                  </a:lnTo>
                  <a:lnTo>
                    <a:pt x="217" y="384"/>
                  </a:lnTo>
                  <a:lnTo>
                    <a:pt x="216" y="385"/>
                  </a:lnTo>
                  <a:lnTo>
                    <a:pt x="215" y="385"/>
                  </a:lnTo>
                  <a:lnTo>
                    <a:pt x="214" y="385"/>
                  </a:lnTo>
                  <a:lnTo>
                    <a:pt x="214" y="386"/>
                  </a:lnTo>
                  <a:lnTo>
                    <a:pt x="213" y="387"/>
                  </a:lnTo>
                  <a:lnTo>
                    <a:pt x="213" y="388"/>
                  </a:lnTo>
                  <a:lnTo>
                    <a:pt x="213" y="389"/>
                  </a:lnTo>
                  <a:lnTo>
                    <a:pt x="214" y="390"/>
                  </a:lnTo>
                  <a:lnTo>
                    <a:pt x="214" y="391"/>
                  </a:lnTo>
                  <a:lnTo>
                    <a:pt x="214" y="392"/>
                  </a:lnTo>
                  <a:lnTo>
                    <a:pt x="215" y="393"/>
                  </a:lnTo>
                  <a:lnTo>
                    <a:pt x="215" y="394"/>
                  </a:lnTo>
                  <a:lnTo>
                    <a:pt x="215" y="395"/>
                  </a:lnTo>
                  <a:lnTo>
                    <a:pt x="215" y="396"/>
                  </a:lnTo>
                  <a:lnTo>
                    <a:pt x="214" y="396"/>
                  </a:lnTo>
                  <a:lnTo>
                    <a:pt x="214" y="397"/>
                  </a:lnTo>
                  <a:lnTo>
                    <a:pt x="213" y="397"/>
                  </a:lnTo>
                  <a:lnTo>
                    <a:pt x="213" y="398"/>
                  </a:lnTo>
                  <a:lnTo>
                    <a:pt x="212" y="398"/>
                  </a:lnTo>
                  <a:lnTo>
                    <a:pt x="211" y="399"/>
                  </a:lnTo>
                  <a:lnTo>
                    <a:pt x="210" y="399"/>
                  </a:lnTo>
                  <a:lnTo>
                    <a:pt x="209" y="400"/>
                  </a:lnTo>
                  <a:lnTo>
                    <a:pt x="208" y="400"/>
                  </a:lnTo>
                  <a:lnTo>
                    <a:pt x="206" y="401"/>
                  </a:lnTo>
                  <a:lnTo>
                    <a:pt x="205" y="401"/>
                  </a:lnTo>
                  <a:lnTo>
                    <a:pt x="204" y="401"/>
                  </a:lnTo>
                  <a:lnTo>
                    <a:pt x="202" y="402"/>
                  </a:lnTo>
                  <a:lnTo>
                    <a:pt x="201" y="402"/>
                  </a:lnTo>
                  <a:lnTo>
                    <a:pt x="200" y="402"/>
                  </a:lnTo>
                  <a:lnTo>
                    <a:pt x="199" y="403"/>
                  </a:lnTo>
                  <a:lnTo>
                    <a:pt x="198" y="403"/>
                  </a:lnTo>
                  <a:lnTo>
                    <a:pt x="197" y="404"/>
                  </a:lnTo>
                  <a:lnTo>
                    <a:pt x="196" y="404"/>
                  </a:lnTo>
                  <a:lnTo>
                    <a:pt x="195" y="405"/>
                  </a:lnTo>
                  <a:lnTo>
                    <a:pt x="194" y="405"/>
                  </a:lnTo>
                  <a:lnTo>
                    <a:pt x="194" y="406"/>
                  </a:lnTo>
                  <a:lnTo>
                    <a:pt x="193" y="406"/>
                  </a:lnTo>
                  <a:lnTo>
                    <a:pt x="193" y="407"/>
                  </a:lnTo>
                  <a:lnTo>
                    <a:pt x="192" y="407"/>
                  </a:lnTo>
                  <a:lnTo>
                    <a:pt x="192" y="408"/>
                  </a:lnTo>
                  <a:lnTo>
                    <a:pt x="191" y="408"/>
                  </a:lnTo>
                  <a:lnTo>
                    <a:pt x="191" y="409"/>
                  </a:lnTo>
                  <a:lnTo>
                    <a:pt x="190" y="410"/>
                  </a:lnTo>
                  <a:lnTo>
                    <a:pt x="189" y="411"/>
                  </a:lnTo>
                  <a:lnTo>
                    <a:pt x="188" y="412"/>
                  </a:lnTo>
                  <a:lnTo>
                    <a:pt x="188" y="413"/>
                  </a:lnTo>
                  <a:lnTo>
                    <a:pt x="187" y="413"/>
                  </a:lnTo>
                  <a:lnTo>
                    <a:pt x="187" y="414"/>
                  </a:lnTo>
                  <a:lnTo>
                    <a:pt x="186" y="414"/>
                  </a:lnTo>
                  <a:lnTo>
                    <a:pt x="186" y="415"/>
                  </a:lnTo>
                  <a:lnTo>
                    <a:pt x="185" y="415"/>
                  </a:lnTo>
                  <a:lnTo>
                    <a:pt x="185" y="416"/>
                  </a:lnTo>
                  <a:lnTo>
                    <a:pt x="184" y="416"/>
                  </a:lnTo>
                  <a:lnTo>
                    <a:pt x="183" y="416"/>
                  </a:lnTo>
                  <a:lnTo>
                    <a:pt x="182" y="416"/>
                  </a:lnTo>
                  <a:lnTo>
                    <a:pt x="182" y="415"/>
                  </a:lnTo>
                  <a:lnTo>
                    <a:pt x="181" y="415"/>
                  </a:lnTo>
                  <a:lnTo>
                    <a:pt x="180" y="414"/>
                  </a:lnTo>
                  <a:lnTo>
                    <a:pt x="180" y="413"/>
                  </a:lnTo>
                  <a:lnTo>
                    <a:pt x="179" y="412"/>
                  </a:lnTo>
                  <a:lnTo>
                    <a:pt x="179" y="411"/>
                  </a:lnTo>
                  <a:lnTo>
                    <a:pt x="178" y="410"/>
                  </a:lnTo>
                  <a:lnTo>
                    <a:pt x="178" y="409"/>
                  </a:lnTo>
                  <a:lnTo>
                    <a:pt x="177" y="407"/>
                  </a:lnTo>
                  <a:lnTo>
                    <a:pt x="176" y="406"/>
                  </a:lnTo>
                  <a:lnTo>
                    <a:pt x="176" y="405"/>
                  </a:lnTo>
                  <a:lnTo>
                    <a:pt x="176" y="404"/>
                  </a:lnTo>
                  <a:lnTo>
                    <a:pt x="175" y="403"/>
                  </a:lnTo>
                  <a:lnTo>
                    <a:pt x="175" y="402"/>
                  </a:lnTo>
                  <a:lnTo>
                    <a:pt x="175" y="401"/>
                  </a:lnTo>
                  <a:lnTo>
                    <a:pt x="175" y="400"/>
                  </a:lnTo>
                  <a:lnTo>
                    <a:pt x="175" y="399"/>
                  </a:lnTo>
                  <a:lnTo>
                    <a:pt x="175" y="398"/>
                  </a:lnTo>
                  <a:lnTo>
                    <a:pt x="175" y="397"/>
                  </a:lnTo>
                  <a:lnTo>
                    <a:pt x="176" y="397"/>
                  </a:lnTo>
                  <a:lnTo>
                    <a:pt x="176" y="396"/>
                  </a:lnTo>
                  <a:lnTo>
                    <a:pt x="177" y="396"/>
                  </a:lnTo>
                  <a:lnTo>
                    <a:pt x="178" y="396"/>
                  </a:lnTo>
                  <a:lnTo>
                    <a:pt x="178" y="395"/>
                  </a:lnTo>
                  <a:lnTo>
                    <a:pt x="179" y="395"/>
                  </a:lnTo>
                  <a:lnTo>
                    <a:pt x="180" y="395"/>
                  </a:lnTo>
                  <a:lnTo>
                    <a:pt x="181" y="394"/>
                  </a:lnTo>
                  <a:lnTo>
                    <a:pt x="182" y="394"/>
                  </a:lnTo>
                  <a:lnTo>
                    <a:pt x="183" y="394"/>
                  </a:lnTo>
                  <a:lnTo>
                    <a:pt x="184" y="393"/>
                  </a:lnTo>
                  <a:lnTo>
                    <a:pt x="185" y="393"/>
                  </a:lnTo>
                  <a:lnTo>
                    <a:pt x="185" y="392"/>
                  </a:lnTo>
                  <a:lnTo>
                    <a:pt x="186" y="392"/>
                  </a:lnTo>
                  <a:lnTo>
                    <a:pt x="186" y="391"/>
                  </a:lnTo>
                  <a:lnTo>
                    <a:pt x="187" y="390"/>
                  </a:lnTo>
                  <a:lnTo>
                    <a:pt x="187" y="389"/>
                  </a:lnTo>
                  <a:lnTo>
                    <a:pt x="187" y="388"/>
                  </a:lnTo>
                  <a:lnTo>
                    <a:pt x="187" y="387"/>
                  </a:lnTo>
                  <a:lnTo>
                    <a:pt x="187" y="386"/>
                  </a:lnTo>
                  <a:lnTo>
                    <a:pt x="187" y="385"/>
                  </a:lnTo>
                  <a:lnTo>
                    <a:pt x="187" y="384"/>
                  </a:lnTo>
                  <a:lnTo>
                    <a:pt x="187" y="383"/>
                  </a:lnTo>
                  <a:lnTo>
                    <a:pt x="188" y="383"/>
                  </a:lnTo>
                  <a:lnTo>
                    <a:pt x="188" y="382"/>
                  </a:lnTo>
                  <a:lnTo>
                    <a:pt x="189" y="382"/>
                  </a:lnTo>
                  <a:lnTo>
                    <a:pt x="189" y="381"/>
                  </a:lnTo>
                  <a:lnTo>
                    <a:pt x="190" y="381"/>
                  </a:lnTo>
                  <a:lnTo>
                    <a:pt x="191" y="381"/>
                  </a:lnTo>
                  <a:lnTo>
                    <a:pt x="192" y="381"/>
                  </a:lnTo>
                  <a:lnTo>
                    <a:pt x="193" y="381"/>
                  </a:lnTo>
                  <a:lnTo>
                    <a:pt x="194" y="381"/>
                  </a:lnTo>
                  <a:lnTo>
                    <a:pt x="196" y="381"/>
                  </a:lnTo>
                  <a:lnTo>
                    <a:pt x="197" y="381"/>
                  </a:lnTo>
                  <a:lnTo>
                    <a:pt x="198" y="381"/>
                  </a:lnTo>
                  <a:lnTo>
                    <a:pt x="199" y="381"/>
                  </a:lnTo>
                  <a:lnTo>
                    <a:pt x="200" y="381"/>
                  </a:lnTo>
                  <a:lnTo>
                    <a:pt x="201" y="381"/>
                  </a:lnTo>
                  <a:lnTo>
                    <a:pt x="201" y="380"/>
                  </a:lnTo>
                  <a:lnTo>
                    <a:pt x="202" y="380"/>
                  </a:lnTo>
                  <a:lnTo>
                    <a:pt x="203" y="380"/>
                  </a:lnTo>
                  <a:lnTo>
                    <a:pt x="203" y="379"/>
                  </a:lnTo>
                  <a:lnTo>
                    <a:pt x="204" y="379"/>
                  </a:lnTo>
                  <a:lnTo>
                    <a:pt x="205" y="378"/>
                  </a:lnTo>
                  <a:lnTo>
                    <a:pt x="205" y="377"/>
                  </a:lnTo>
                  <a:lnTo>
                    <a:pt x="206" y="377"/>
                  </a:lnTo>
                  <a:lnTo>
                    <a:pt x="206" y="376"/>
                  </a:lnTo>
                  <a:lnTo>
                    <a:pt x="206" y="375"/>
                  </a:lnTo>
                  <a:lnTo>
                    <a:pt x="206" y="374"/>
                  </a:lnTo>
                  <a:lnTo>
                    <a:pt x="206" y="373"/>
                  </a:lnTo>
                  <a:lnTo>
                    <a:pt x="206" y="372"/>
                  </a:lnTo>
                  <a:lnTo>
                    <a:pt x="205" y="372"/>
                  </a:lnTo>
                  <a:lnTo>
                    <a:pt x="205" y="371"/>
                  </a:lnTo>
                  <a:lnTo>
                    <a:pt x="205" y="370"/>
                  </a:lnTo>
                  <a:lnTo>
                    <a:pt x="204" y="369"/>
                  </a:lnTo>
                  <a:lnTo>
                    <a:pt x="203" y="368"/>
                  </a:lnTo>
                  <a:lnTo>
                    <a:pt x="203" y="367"/>
                  </a:lnTo>
                  <a:lnTo>
                    <a:pt x="202" y="367"/>
                  </a:lnTo>
                  <a:lnTo>
                    <a:pt x="202" y="366"/>
                  </a:lnTo>
                  <a:lnTo>
                    <a:pt x="202" y="365"/>
                  </a:lnTo>
                  <a:lnTo>
                    <a:pt x="201" y="365"/>
                  </a:lnTo>
                  <a:lnTo>
                    <a:pt x="201" y="364"/>
                  </a:lnTo>
                  <a:lnTo>
                    <a:pt x="202" y="364"/>
                  </a:lnTo>
                  <a:lnTo>
                    <a:pt x="202" y="363"/>
                  </a:lnTo>
                  <a:lnTo>
                    <a:pt x="203" y="362"/>
                  </a:lnTo>
                  <a:lnTo>
                    <a:pt x="204" y="362"/>
                  </a:lnTo>
                  <a:lnTo>
                    <a:pt x="204" y="361"/>
                  </a:lnTo>
                  <a:lnTo>
                    <a:pt x="206" y="360"/>
                  </a:lnTo>
                  <a:lnTo>
                    <a:pt x="207" y="360"/>
                  </a:lnTo>
                  <a:lnTo>
                    <a:pt x="207" y="359"/>
                  </a:lnTo>
                  <a:lnTo>
                    <a:pt x="208" y="359"/>
                  </a:lnTo>
                  <a:lnTo>
                    <a:pt x="208" y="358"/>
                  </a:lnTo>
                  <a:lnTo>
                    <a:pt x="209" y="358"/>
                  </a:lnTo>
                  <a:lnTo>
                    <a:pt x="209" y="357"/>
                  </a:lnTo>
                  <a:lnTo>
                    <a:pt x="209" y="356"/>
                  </a:lnTo>
                  <a:lnTo>
                    <a:pt x="210" y="356"/>
                  </a:lnTo>
                  <a:lnTo>
                    <a:pt x="210" y="355"/>
                  </a:lnTo>
                  <a:lnTo>
                    <a:pt x="211" y="355"/>
                  </a:lnTo>
                  <a:lnTo>
                    <a:pt x="211" y="354"/>
                  </a:lnTo>
                  <a:lnTo>
                    <a:pt x="212" y="354"/>
                  </a:lnTo>
                  <a:lnTo>
                    <a:pt x="212" y="353"/>
                  </a:lnTo>
                  <a:lnTo>
                    <a:pt x="213" y="353"/>
                  </a:lnTo>
                  <a:lnTo>
                    <a:pt x="214" y="352"/>
                  </a:lnTo>
                  <a:lnTo>
                    <a:pt x="215" y="352"/>
                  </a:lnTo>
                  <a:lnTo>
                    <a:pt x="216" y="351"/>
                  </a:lnTo>
                  <a:lnTo>
                    <a:pt x="217" y="351"/>
                  </a:lnTo>
                  <a:lnTo>
                    <a:pt x="218" y="350"/>
                  </a:lnTo>
                  <a:lnTo>
                    <a:pt x="217" y="350"/>
                  </a:lnTo>
                  <a:lnTo>
                    <a:pt x="216" y="350"/>
                  </a:lnTo>
                  <a:lnTo>
                    <a:pt x="215" y="350"/>
                  </a:lnTo>
                  <a:lnTo>
                    <a:pt x="214" y="350"/>
                  </a:lnTo>
                  <a:lnTo>
                    <a:pt x="214" y="351"/>
                  </a:lnTo>
                  <a:lnTo>
                    <a:pt x="213" y="351"/>
                  </a:lnTo>
                  <a:lnTo>
                    <a:pt x="212" y="351"/>
                  </a:lnTo>
                  <a:lnTo>
                    <a:pt x="211" y="351"/>
                  </a:lnTo>
                  <a:lnTo>
                    <a:pt x="211" y="352"/>
                  </a:lnTo>
                  <a:lnTo>
                    <a:pt x="210" y="352"/>
                  </a:lnTo>
                  <a:lnTo>
                    <a:pt x="209" y="352"/>
                  </a:lnTo>
                  <a:lnTo>
                    <a:pt x="209" y="353"/>
                  </a:lnTo>
                  <a:lnTo>
                    <a:pt x="208" y="353"/>
                  </a:lnTo>
                  <a:lnTo>
                    <a:pt x="208" y="354"/>
                  </a:lnTo>
                  <a:lnTo>
                    <a:pt x="207" y="354"/>
                  </a:lnTo>
                  <a:lnTo>
                    <a:pt x="207" y="355"/>
                  </a:lnTo>
                  <a:lnTo>
                    <a:pt x="206" y="355"/>
                  </a:lnTo>
                  <a:lnTo>
                    <a:pt x="206" y="356"/>
                  </a:lnTo>
                  <a:lnTo>
                    <a:pt x="205" y="356"/>
                  </a:lnTo>
                  <a:lnTo>
                    <a:pt x="204" y="357"/>
                  </a:lnTo>
                  <a:lnTo>
                    <a:pt x="203" y="358"/>
                  </a:lnTo>
                  <a:lnTo>
                    <a:pt x="202" y="358"/>
                  </a:lnTo>
                  <a:lnTo>
                    <a:pt x="201" y="358"/>
                  </a:lnTo>
                  <a:lnTo>
                    <a:pt x="200" y="359"/>
                  </a:lnTo>
                  <a:lnTo>
                    <a:pt x="199" y="359"/>
                  </a:lnTo>
                  <a:lnTo>
                    <a:pt x="198" y="359"/>
                  </a:lnTo>
                  <a:lnTo>
                    <a:pt x="197" y="359"/>
                  </a:lnTo>
                  <a:lnTo>
                    <a:pt x="197" y="358"/>
                  </a:lnTo>
                  <a:lnTo>
                    <a:pt x="196" y="358"/>
                  </a:lnTo>
                  <a:lnTo>
                    <a:pt x="195" y="358"/>
                  </a:lnTo>
                  <a:lnTo>
                    <a:pt x="195" y="357"/>
                  </a:lnTo>
                  <a:lnTo>
                    <a:pt x="194" y="357"/>
                  </a:lnTo>
                  <a:lnTo>
                    <a:pt x="194" y="356"/>
                  </a:lnTo>
                  <a:lnTo>
                    <a:pt x="194" y="355"/>
                  </a:lnTo>
                  <a:lnTo>
                    <a:pt x="194" y="354"/>
                  </a:lnTo>
                  <a:lnTo>
                    <a:pt x="194" y="353"/>
                  </a:lnTo>
                  <a:lnTo>
                    <a:pt x="193" y="352"/>
                  </a:lnTo>
                  <a:lnTo>
                    <a:pt x="193" y="351"/>
                  </a:lnTo>
                  <a:lnTo>
                    <a:pt x="192" y="351"/>
                  </a:lnTo>
                  <a:lnTo>
                    <a:pt x="191" y="351"/>
                  </a:lnTo>
                  <a:lnTo>
                    <a:pt x="190" y="351"/>
                  </a:lnTo>
                  <a:lnTo>
                    <a:pt x="190" y="352"/>
                  </a:lnTo>
                  <a:lnTo>
                    <a:pt x="189" y="352"/>
                  </a:lnTo>
                  <a:lnTo>
                    <a:pt x="189" y="353"/>
                  </a:lnTo>
                  <a:lnTo>
                    <a:pt x="189" y="354"/>
                  </a:lnTo>
                  <a:lnTo>
                    <a:pt x="189" y="355"/>
                  </a:lnTo>
                  <a:lnTo>
                    <a:pt x="189" y="356"/>
                  </a:lnTo>
                  <a:lnTo>
                    <a:pt x="189" y="357"/>
                  </a:lnTo>
                  <a:lnTo>
                    <a:pt x="188" y="357"/>
                  </a:lnTo>
                  <a:lnTo>
                    <a:pt x="188" y="358"/>
                  </a:lnTo>
                  <a:lnTo>
                    <a:pt x="188" y="359"/>
                  </a:lnTo>
                  <a:lnTo>
                    <a:pt x="187" y="360"/>
                  </a:lnTo>
                  <a:lnTo>
                    <a:pt x="186" y="360"/>
                  </a:lnTo>
                  <a:lnTo>
                    <a:pt x="185" y="360"/>
                  </a:lnTo>
                  <a:lnTo>
                    <a:pt x="185" y="361"/>
                  </a:lnTo>
                  <a:lnTo>
                    <a:pt x="184" y="361"/>
                  </a:lnTo>
                  <a:lnTo>
                    <a:pt x="183" y="361"/>
                  </a:lnTo>
                  <a:lnTo>
                    <a:pt x="182" y="361"/>
                  </a:lnTo>
                  <a:lnTo>
                    <a:pt x="181" y="361"/>
                  </a:lnTo>
                  <a:lnTo>
                    <a:pt x="181" y="360"/>
                  </a:lnTo>
                  <a:lnTo>
                    <a:pt x="180" y="360"/>
                  </a:lnTo>
                  <a:lnTo>
                    <a:pt x="180" y="359"/>
                  </a:lnTo>
                  <a:lnTo>
                    <a:pt x="180" y="358"/>
                  </a:lnTo>
                  <a:lnTo>
                    <a:pt x="180" y="357"/>
                  </a:lnTo>
                  <a:lnTo>
                    <a:pt x="180" y="356"/>
                  </a:lnTo>
                  <a:lnTo>
                    <a:pt x="180" y="355"/>
                  </a:lnTo>
                  <a:lnTo>
                    <a:pt x="180" y="354"/>
                  </a:lnTo>
                  <a:lnTo>
                    <a:pt x="181" y="354"/>
                  </a:lnTo>
                  <a:lnTo>
                    <a:pt x="181" y="353"/>
                  </a:lnTo>
                  <a:lnTo>
                    <a:pt x="181" y="352"/>
                  </a:lnTo>
                  <a:lnTo>
                    <a:pt x="180" y="352"/>
                  </a:lnTo>
                  <a:lnTo>
                    <a:pt x="180" y="351"/>
                  </a:lnTo>
                  <a:lnTo>
                    <a:pt x="180" y="350"/>
                  </a:lnTo>
                  <a:lnTo>
                    <a:pt x="179" y="350"/>
                  </a:lnTo>
                  <a:lnTo>
                    <a:pt x="178" y="349"/>
                  </a:lnTo>
                  <a:lnTo>
                    <a:pt x="177" y="348"/>
                  </a:lnTo>
                  <a:lnTo>
                    <a:pt x="176" y="348"/>
                  </a:lnTo>
                  <a:lnTo>
                    <a:pt x="176" y="347"/>
                  </a:lnTo>
                  <a:lnTo>
                    <a:pt x="175" y="347"/>
                  </a:lnTo>
                  <a:lnTo>
                    <a:pt x="175" y="346"/>
                  </a:lnTo>
                  <a:lnTo>
                    <a:pt x="175" y="345"/>
                  </a:lnTo>
                  <a:lnTo>
                    <a:pt x="175" y="344"/>
                  </a:lnTo>
                  <a:lnTo>
                    <a:pt x="176" y="344"/>
                  </a:lnTo>
                  <a:lnTo>
                    <a:pt x="176" y="343"/>
                  </a:lnTo>
                  <a:lnTo>
                    <a:pt x="177" y="342"/>
                  </a:lnTo>
                  <a:lnTo>
                    <a:pt x="178" y="341"/>
                  </a:lnTo>
                  <a:lnTo>
                    <a:pt x="179" y="341"/>
                  </a:lnTo>
                  <a:lnTo>
                    <a:pt x="179" y="340"/>
                  </a:lnTo>
                  <a:lnTo>
                    <a:pt x="180" y="340"/>
                  </a:lnTo>
                  <a:lnTo>
                    <a:pt x="181" y="340"/>
                  </a:lnTo>
                  <a:lnTo>
                    <a:pt x="182" y="340"/>
                  </a:lnTo>
                  <a:lnTo>
                    <a:pt x="184" y="340"/>
                  </a:lnTo>
                  <a:lnTo>
                    <a:pt x="185" y="340"/>
                  </a:lnTo>
                  <a:lnTo>
                    <a:pt x="186" y="340"/>
                  </a:lnTo>
                  <a:lnTo>
                    <a:pt x="186" y="339"/>
                  </a:lnTo>
                  <a:lnTo>
                    <a:pt x="187" y="339"/>
                  </a:lnTo>
                  <a:lnTo>
                    <a:pt x="187" y="338"/>
                  </a:lnTo>
                  <a:lnTo>
                    <a:pt x="188" y="338"/>
                  </a:lnTo>
                  <a:lnTo>
                    <a:pt x="188" y="337"/>
                  </a:lnTo>
                  <a:lnTo>
                    <a:pt x="189" y="337"/>
                  </a:lnTo>
                  <a:lnTo>
                    <a:pt x="189" y="336"/>
                  </a:lnTo>
                  <a:lnTo>
                    <a:pt x="189" y="335"/>
                  </a:lnTo>
                  <a:lnTo>
                    <a:pt x="190" y="334"/>
                  </a:lnTo>
                  <a:lnTo>
                    <a:pt x="190" y="333"/>
                  </a:lnTo>
                  <a:lnTo>
                    <a:pt x="190" y="332"/>
                  </a:lnTo>
                  <a:lnTo>
                    <a:pt x="190" y="331"/>
                  </a:lnTo>
                  <a:lnTo>
                    <a:pt x="189" y="331"/>
                  </a:lnTo>
                  <a:lnTo>
                    <a:pt x="189" y="330"/>
                  </a:lnTo>
                  <a:lnTo>
                    <a:pt x="189" y="329"/>
                  </a:lnTo>
                  <a:lnTo>
                    <a:pt x="189" y="328"/>
                  </a:lnTo>
                  <a:lnTo>
                    <a:pt x="188" y="327"/>
                  </a:lnTo>
                  <a:lnTo>
                    <a:pt x="188" y="326"/>
                  </a:lnTo>
                  <a:lnTo>
                    <a:pt x="187" y="325"/>
                  </a:lnTo>
                  <a:lnTo>
                    <a:pt x="187" y="324"/>
                  </a:lnTo>
                  <a:lnTo>
                    <a:pt x="187" y="323"/>
                  </a:lnTo>
                  <a:lnTo>
                    <a:pt x="187" y="322"/>
                  </a:lnTo>
                  <a:lnTo>
                    <a:pt x="187" y="321"/>
                  </a:lnTo>
                  <a:lnTo>
                    <a:pt x="187" y="320"/>
                  </a:lnTo>
                  <a:lnTo>
                    <a:pt x="187" y="319"/>
                  </a:lnTo>
                  <a:lnTo>
                    <a:pt x="188" y="318"/>
                  </a:lnTo>
                  <a:lnTo>
                    <a:pt x="189" y="318"/>
                  </a:lnTo>
                  <a:lnTo>
                    <a:pt x="189" y="317"/>
                  </a:lnTo>
                  <a:lnTo>
                    <a:pt x="190" y="317"/>
                  </a:lnTo>
                  <a:lnTo>
                    <a:pt x="190" y="316"/>
                  </a:lnTo>
                  <a:lnTo>
                    <a:pt x="191" y="316"/>
                  </a:lnTo>
                  <a:lnTo>
                    <a:pt x="192" y="315"/>
                  </a:lnTo>
                  <a:lnTo>
                    <a:pt x="194" y="314"/>
                  </a:lnTo>
                  <a:lnTo>
                    <a:pt x="195" y="314"/>
                  </a:lnTo>
                  <a:lnTo>
                    <a:pt x="196" y="313"/>
                  </a:lnTo>
                  <a:lnTo>
                    <a:pt x="197" y="313"/>
                  </a:lnTo>
                  <a:lnTo>
                    <a:pt x="198" y="312"/>
                  </a:lnTo>
                  <a:lnTo>
                    <a:pt x="199" y="312"/>
                  </a:lnTo>
                  <a:lnTo>
                    <a:pt x="201" y="311"/>
                  </a:lnTo>
                  <a:lnTo>
                    <a:pt x="202" y="311"/>
                  </a:lnTo>
                  <a:lnTo>
                    <a:pt x="202" y="310"/>
                  </a:lnTo>
                  <a:lnTo>
                    <a:pt x="203" y="310"/>
                  </a:lnTo>
                  <a:lnTo>
                    <a:pt x="203" y="309"/>
                  </a:lnTo>
                  <a:lnTo>
                    <a:pt x="204" y="309"/>
                  </a:lnTo>
                  <a:lnTo>
                    <a:pt x="204" y="308"/>
                  </a:lnTo>
                  <a:lnTo>
                    <a:pt x="205" y="308"/>
                  </a:lnTo>
                  <a:lnTo>
                    <a:pt x="205" y="307"/>
                  </a:lnTo>
                  <a:lnTo>
                    <a:pt x="206" y="307"/>
                  </a:lnTo>
                  <a:lnTo>
                    <a:pt x="206" y="306"/>
                  </a:lnTo>
                  <a:lnTo>
                    <a:pt x="207" y="306"/>
                  </a:lnTo>
                  <a:lnTo>
                    <a:pt x="207" y="305"/>
                  </a:lnTo>
                  <a:lnTo>
                    <a:pt x="208" y="304"/>
                  </a:lnTo>
                  <a:lnTo>
                    <a:pt x="208" y="303"/>
                  </a:lnTo>
                  <a:lnTo>
                    <a:pt x="209" y="302"/>
                  </a:lnTo>
                  <a:lnTo>
                    <a:pt x="209" y="301"/>
                  </a:lnTo>
                  <a:lnTo>
                    <a:pt x="209" y="300"/>
                  </a:lnTo>
                  <a:lnTo>
                    <a:pt x="210" y="299"/>
                  </a:lnTo>
                  <a:lnTo>
                    <a:pt x="210" y="298"/>
                  </a:lnTo>
                  <a:lnTo>
                    <a:pt x="210" y="297"/>
                  </a:lnTo>
                  <a:lnTo>
                    <a:pt x="210" y="296"/>
                  </a:lnTo>
                  <a:lnTo>
                    <a:pt x="210" y="294"/>
                  </a:lnTo>
                  <a:lnTo>
                    <a:pt x="211" y="293"/>
                  </a:lnTo>
                  <a:lnTo>
                    <a:pt x="211" y="292"/>
                  </a:lnTo>
                  <a:lnTo>
                    <a:pt x="211" y="291"/>
                  </a:lnTo>
                  <a:lnTo>
                    <a:pt x="212" y="290"/>
                  </a:lnTo>
                  <a:lnTo>
                    <a:pt x="213" y="289"/>
                  </a:lnTo>
                  <a:lnTo>
                    <a:pt x="214" y="288"/>
                  </a:lnTo>
                  <a:lnTo>
                    <a:pt x="215" y="287"/>
                  </a:lnTo>
                  <a:lnTo>
                    <a:pt x="216" y="286"/>
                  </a:lnTo>
                  <a:lnTo>
                    <a:pt x="216" y="285"/>
                  </a:lnTo>
                  <a:lnTo>
                    <a:pt x="217" y="285"/>
                  </a:lnTo>
                  <a:lnTo>
                    <a:pt x="217" y="284"/>
                  </a:lnTo>
                  <a:lnTo>
                    <a:pt x="218" y="283"/>
                  </a:lnTo>
                  <a:lnTo>
                    <a:pt x="218" y="282"/>
                  </a:lnTo>
                  <a:lnTo>
                    <a:pt x="217" y="282"/>
                  </a:lnTo>
                  <a:lnTo>
                    <a:pt x="217" y="281"/>
                  </a:lnTo>
                  <a:lnTo>
                    <a:pt x="217" y="280"/>
                  </a:lnTo>
                  <a:lnTo>
                    <a:pt x="216" y="279"/>
                  </a:lnTo>
                  <a:lnTo>
                    <a:pt x="216" y="278"/>
                  </a:lnTo>
                  <a:lnTo>
                    <a:pt x="216" y="277"/>
                  </a:lnTo>
                  <a:lnTo>
                    <a:pt x="215" y="276"/>
                  </a:lnTo>
                  <a:lnTo>
                    <a:pt x="215" y="275"/>
                  </a:lnTo>
                  <a:lnTo>
                    <a:pt x="216" y="275"/>
                  </a:lnTo>
                  <a:lnTo>
                    <a:pt x="216" y="274"/>
                  </a:lnTo>
                  <a:lnTo>
                    <a:pt x="216" y="273"/>
                  </a:lnTo>
                  <a:lnTo>
                    <a:pt x="216" y="272"/>
                  </a:lnTo>
                  <a:lnTo>
                    <a:pt x="217" y="272"/>
                  </a:lnTo>
                  <a:lnTo>
                    <a:pt x="217" y="271"/>
                  </a:lnTo>
                  <a:lnTo>
                    <a:pt x="218" y="270"/>
                  </a:lnTo>
                  <a:lnTo>
                    <a:pt x="219" y="269"/>
                  </a:lnTo>
                  <a:lnTo>
                    <a:pt x="220" y="268"/>
                  </a:lnTo>
                  <a:lnTo>
                    <a:pt x="221" y="267"/>
                  </a:lnTo>
                  <a:lnTo>
                    <a:pt x="221" y="266"/>
                  </a:lnTo>
                  <a:lnTo>
                    <a:pt x="223" y="265"/>
                  </a:lnTo>
                  <a:lnTo>
                    <a:pt x="223" y="264"/>
                  </a:lnTo>
                  <a:lnTo>
                    <a:pt x="224" y="264"/>
                  </a:lnTo>
                  <a:lnTo>
                    <a:pt x="224" y="263"/>
                  </a:lnTo>
                  <a:lnTo>
                    <a:pt x="225" y="263"/>
                  </a:lnTo>
                  <a:lnTo>
                    <a:pt x="225" y="262"/>
                  </a:lnTo>
                  <a:lnTo>
                    <a:pt x="225" y="261"/>
                  </a:lnTo>
                  <a:lnTo>
                    <a:pt x="226" y="260"/>
                  </a:lnTo>
                  <a:lnTo>
                    <a:pt x="225" y="260"/>
                  </a:lnTo>
                  <a:lnTo>
                    <a:pt x="225" y="259"/>
                  </a:lnTo>
                  <a:lnTo>
                    <a:pt x="225" y="258"/>
                  </a:lnTo>
                  <a:lnTo>
                    <a:pt x="224" y="258"/>
                  </a:lnTo>
                  <a:lnTo>
                    <a:pt x="223" y="257"/>
                  </a:lnTo>
                  <a:lnTo>
                    <a:pt x="222" y="256"/>
                  </a:lnTo>
                  <a:lnTo>
                    <a:pt x="221" y="255"/>
                  </a:lnTo>
                  <a:lnTo>
                    <a:pt x="220" y="255"/>
                  </a:lnTo>
                  <a:lnTo>
                    <a:pt x="219" y="254"/>
                  </a:lnTo>
                  <a:lnTo>
                    <a:pt x="219" y="253"/>
                  </a:lnTo>
                  <a:lnTo>
                    <a:pt x="218" y="253"/>
                  </a:lnTo>
                  <a:lnTo>
                    <a:pt x="218" y="252"/>
                  </a:lnTo>
                  <a:lnTo>
                    <a:pt x="218" y="251"/>
                  </a:lnTo>
                  <a:lnTo>
                    <a:pt x="217" y="249"/>
                  </a:lnTo>
                  <a:lnTo>
                    <a:pt x="216" y="248"/>
                  </a:lnTo>
                  <a:lnTo>
                    <a:pt x="216" y="247"/>
                  </a:lnTo>
                  <a:lnTo>
                    <a:pt x="215" y="247"/>
                  </a:lnTo>
                  <a:lnTo>
                    <a:pt x="215" y="246"/>
                  </a:lnTo>
                  <a:lnTo>
                    <a:pt x="214" y="246"/>
                  </a:lnTo>
                  <a:lnTo>
                    <a:pt x="214" y="245"/>
                  </a:lnTo>
                  <a:lnTo>
                    <a:pt x="213" y="245"/>
                  </a:lnTo>
                  <a:lnTo>
                    <a:pt x="212" y="244"/>
                  </a:lnTo>
                  <a:lnTo>
                    <a:pt x="211" y="244"/>
                  </a:lnTo>
                  <a:lnTo>
                    <a:pt x="210" y="243"/>
                  </a:lnTo>
                  <a:lnTo>
                    <a:pt x="209" y="243"/>
                  </a:lnTo>
                  <a:lnTo>
                    <a:pt x="208" y="242"/>
                  </a:lnTo>
                  <a:lnTo>
                    <a:pt x="207" y="242"/>
                  </a:lnTo>
                  <a:lnTo>
                    <a:pt x="206" y="241"/>
                  </a:lnTo>
                  <a:lnTo>
                    <a:pt x="205" y="241"/>
                  </a:lnTo>
                  <a:lnTo>
                    <a:pt x="204" y="240"/>
                  </a:lnTo>
                  <a:lnTo>
                    <a:pt x="203" y="239"/>
                  </a:lnTo>
                  <a:lnTo>
                    <a:pt x="202" y="238"/>
                  </a:lnTo>
                  <a:lnTo>
                    <a:pt x="202" y="237"/>
                  </a:lnTo>
                  <a:lnTo>
                    <a:pt x="202" y="236"/>
                  </a:lnTo>
                  <a:lnTo>
                    <a:pt x="202" y="235"/>
                  </a:lnTo>
                  <a:lnTo>
                    <a:pt x="202" y="234"/>
                  </a:lnTo>
                  <a:lnTo>
                    <a:pt x="201" y="233"/>
                  </a:lnTo>
                  <a:lnTo>
                    <a:pt x="201" y="232"/>
                  </a:lnTo>
                  <a:lnTo>
                    <a:pt x="201" y="230"/>
                  </a:lnTo>
                  <a:lnTo>
                    <a:pt x="201" y="229"/>
                  </a:lnTo>
                  <a:lnTo>
                    <a:pt x="201" y="228"/>
                  </a:lnTo>
                  <a:lnTo>
                    <a:pt x="201" y="227"/>
                  </a:lnTo>
                  <a:lnTo>
                    <a:pt x="200" y="226"/>
                  </a:lnTo>
                  <a:lnTo>
                    <a:pt x="200" y="225"/>
                  </a:lnTo>
                  <a:lnTo>
                    <a:pt x="199" y="224"/>
                  </a:lnTo>
                  <a:lnTo>
                    <a:pt x="198" y="223"/>
                  </a:lnTo>
                  <a:lnTo>
                    <a:pt x="197" y="223"/>
                  </a:lnTo>
                  <a:lnTo>
                    <a:pt x="196" y="222"/>
                  </a:lnTo>
                  <a:lnTo>
                    <a:pt x="195" y="222"/>
                  </a:lnTo>
                  <a:lnTo>
                    <a:pt x="194" y="222"/>
                  </a:lnTo>
                  <a:lnTo>
                    <a:pt x="193" y="222"/>
                  </a:lnTo>
                  <a:lnTo>
                    <a:pt x="192" y="222"/>
                  </a:lnTo>
                  <a:lnTo>
                    <a:pt x="191" y="223"/>
                  </a:lnTo>
                  <a:lnTo>
                    <a:pt x="190" y="223"/>
                  </a:lnTo>
                  <a:lnTo>
                    <a:pt x="189" y="224"/>
                  </a:lnTo>
                  <a:lnTo>
                    <a:pt x="189" y="225"/>
                  </a:lnTo>
                  <a:lnTo>
                    <a:pt x="188" y="225"/>
                  </a:lnTo>
                  <a:lnTo>
                    <a:pt x="188" y="226"/>
                  </a:lnTo>
                  <a:lnTo>
                    <a:pt x="188" y="227"/>
                  </a:lnTo>
                  <a:lnTo>
                    <a:pt x="188" y="228"/>
                  </a:lnTo>
                  <a:lnTo>
                    <a:pt x="188" y="229"/>
                  </a:lnTo>
                  <a:lnTo>
                    <a:pt x="188" y="230"/>
                  </a:lnTo>
                  <a:lnTo>
                    <a:pt x="188" y="231"/>
                  </a:lnTo>
                  <a:lnTo>
                    <a:pt x="188" y="232"/>
                  </a:lnTo>
                  <a:lnTo>
                    <a:pt x="188" y="233"/>
                  </a:lnTo>
                  <a:lnTo>
                    <a:pt x="188" y="234"/>
                  </a:lnTo>
                  <a:lnTo>
                    <a:pt x="187" y="234"/>
                  </a:lnTo>
                  <a:lnTo>
                    <a:pt x="187" y="235"/>
                  </a:lnTo>
                  <a:lnTo>
                    <a:pt x="186" y="236"/>
                  </a:lnTo>
                  <a:lnTo>
                    <a:pt x="185" y="237"/>
                  </a:lnTo>
                  <a:lnTo>
                    <a:pt x="184" y="237"/>
                  </a:lnTo>
                  <a:lnTo>
                    <a:pt x="183" y="237"/>
                  </a:lnTo>
                  <a:lnTo>
                    <a:pt x="183" y="238"/>
                  </a:lnTo>
                  <a:lnTo>
                    <a:pt x="182" y="238"/>
                  </a:lnTo>
                  <a:lnTo>
                    <a:pt x="181" y="237"/>
                  </a:lnTo>
                  <a:lnTo>
                    <a:pt x="180" y="237"/>
                  </a:lnTo>
                  <a:lnTo>
                    <a:pt x="179" y="236"/>
                  </a:lnTo>
                  <a:lnTo>
                    <a:pt x="178" y="236"/>
                  </a:lnTo>
                  <a:lnTo>
                    <a:pt x="177" y="235"/>
                  </a:lnTo>
                  <a:lnTo>
                    <a:pt x="176" y="234"/>
                  </a:lnTo>
                  <a:lnTo>
                    <a:pt x="175" y="234"/>
                  </a:lnTo>
                  <a:lnTo>
                    <a:pt x="174" y="234"/>
                  </a:lnTo>
                  <a:lnTo>
                    <a:pt x="173" y="235"/>
                  </a:lnTo>
                  <a:lnTo>
                    <a:pt x="172" y="236"/>
                  </a:lnTo>
                  <a:lnTo>
                    <a:pt x="171" y="237"/>
                  </a:lnTo>
                  <a:lnTo>
                    <a:pt x="170" y="238"/>
                  </a:lnTo>
                  <a:lnTo>
                    <a:pt x="169" y="238"/>
                  </a:lnTo>
                  <a:lnTo>
                    <a:pt x="168" y="238"/>
                  </a:lnTo>
                  <a:lnTo>
                    <a:pt x="167" y="238"/>
                  </a:lnTo>
                  <a:lnTo>
                    <a:pt x="166" y="238"/>
                  </a:lnTo>
                  <a:lnTo>
                    <a:pt x="165" y="238"/>
                  </a:lnTo>
                  <a:lnTo>
                    <a:pt x="164" y="238"/>
                  </a:lnTo>
                  <a:lnTo>
                    <a:pt x="163" y="238"/>
                  </a:lnTo>
                  <a:lnTo>
                    <a:pt x="162" y="238"/>
                  </a:lnTo>
                  <a:lnTo>
                    <a:pt x="161" y="237"/>
                  </a:lnTo>
                  <a:lnTo>
                    <a:pt x="159" y="237"/>
                  </a:lnTo>
                  <a:lnTo>
                    <a:pt x="158" y="236"/>
                  </a:lnTo>
                  <a:lnTo>
                    <a:pt x="157" y="236"/>
                  </a:lnTo>
                  <a:lnTo>
                    <a:pt x="156" y="236"/>
                  </a:lnTo>
                  <a:lnTo>
                    <a:pt x="155" y="236"/>
                  </a:lnTo>
                  <a:lnTo>
                    <a:pt x="155" y="237"/>
                  </a:lnTo>
                  <a:lnTo>
                    <a:pt x="154" y="237"/>
                  </a:lnTo>
                  <a:lnTo>
                    <a:pt x="153" y="238"/>
                  </a:lnTo>
                  <a:lnTo>
                    <a:pt x="153" y="239"/>
                  </a:lnTo>
                  <a:lnTo>
                    <a:pt x="152" y="239"/>
                  </a:lnTo>
                  <a:lnTo>
                    <a:pt x="152" y="240"/>
                  </a:lnTo>
                  <a:lnTo>
                    <a:pt x="152" y="241"/>
                  </a:lnTo>
                  <a:lnTo>
                    <a:pt x="151" y="241"/>
                  </a:lnTo>
                  <a:lnTo>
                    <a:pt x="151" y="242"/>
                  </a:lnTo>
                  <a:lnTo>
                    <a:pt x="151" y="243"/>
                  </a:lnTo>
                  <a:lnTo>
                    <a:pt x="150" y="245"/>
                  </a:lnTo>
                  <a:lnTo>
                    <a:pt x="150" y="246"/>
                  </a:lnTo>
                  <a:lnTo>
                    <a:pt x="149" y="246"/>
                  </a:lnTo>
                  <a:lnTo>
                    <a:pt x="149" y="247"/>
                  </a:lnTo>
                  <a:lnTo>
                    <a:pt x="148" y="248"/>
                  </a:lnTo>
                  <a:lnTo>
                    <a:pt x="147" y="248"/>
                  </a:lnTo>
                  <a:lnTo>
                    <a:pt x="146" y="248"/>
                  </a:lnTo>
                  <a:lnTo>
                    <a:pt x="145" y="248"/>
                  </a:lnTo>
                  <a:lnTo>
                    <a:pt x="144" y="248"/>
                  </a:lnTo>
                  <a:lnTo>
                    <a:pt x="143" y="248"/>
                  </a:lnTo>
                  <a:lnTo>
                    <a:pt x="142" y="249"/>
                  </a:lnTo>
                  <a:lnTo>
                    <a:pt x="141" y="250"/>
                  </a:lnTo>
                  <a:lnTo>
                    <a:pt x="141" y="251"/>
                  </a:lnTo>
                  <a:lnTo>
                    <a:pt x="141" y="252"/>
                  </a:lnTo>
                  <a:lnTo>
                    <a:pt x="140" y="253"/>
                  </a:lnTo>
                  <a:lnTo>
                    <a:pt x="141" y="253"/>
                  </a:lnTo>
                  <a:lnTo>
                    <a:pt x="141" y="254"/>
                  </a:lnTo>
                  <a:lnTo>
                    <a:pt x="141" y="255"/>
                  </a:lnTo>
                  <a:lnTo>
                    <a:pt x="142" y="255"/>
                  </a:lnTo>
                  <a:lnTo>
                    <a:pt x="143" y="256"/>
                  </a:lnTo>
                  <a:lnTo>
                    <a:pt x="144" y="256"/>
                  </a:lnTo>
                  <a:lnTo>
                    <a:pt x="145" y="256"/>
                  </a:lnTo>
                  <a:lnTo>
                    <a:pt x="146" y="257"/>
                  </a:lnTo>
                  <a:lnTo>
                    <a:pt x="147" y="257"/>
                  </a:lnTo>
                  <a:lnTo>
                    <a:pt x="147" y="258"/>
                  </a:lnTo>
                  <a:lnTo>
                    <a:pt x="146" y="258"/>
                  </a:lnTo>
                  <a:lnTo>
                    <a:pt x="146" y="259"/>
                  </a:lnTo>
                  <a:lnTo>
                    <a:pt x="145" y="259"/>
                  </a:lnTo>
                  <a:lnTo>
                    <a:pt x="144" y="259"/>
                  </a:lnTo>
                  <a:lnTo>
                    <a:pt x="143" y="260"/>
                  </a:lnTo>
                  <a:lnTo>
                    <a:pt x="142" y="260"/>
                  </a:lnTo>
                  <a:lnTo>
                    <a:pt x="141" y="260"/>
                  </a:lnTo>
                  <a:lnTo>
                    <a:pt x="139" y="261"/>
                  </a:lnTo>
                  <a:lnTo>
                    <a:pt x="139" y="262"/>
                  </a:lnTo>
                  <a:lnTo>
                    <a:pt x="138" y="262"/>
                  </a:lnTo>
                  <a:lnTo>
                    <a:pt x="137" y="262"/>
                  </a:lnTo>
                  <a:lnTo>
                    <a:pt x="136" y="263"/>
                  </a:lnTo>
                  <a:lnTo>
                    <a:pt x="135" y="264"/>
                  </a:lnTo>
                  <a:lnTo>
                    <a:pt x="134" y="265"/>
                  </a:lnTo>
                  <a:lnTo>
                    <a:pt x="133" y="266"/>
                  </a:lnTo>
                  <a:lnTo>
                    <a:pt x="133" y="267"/>
                  </a:lnTo>
                  <a:lnTo>
                    <a:pt x="132" y="267"/>
                  </a:lnTo>
                  <a:lnTo>
                    <a:pt x="132" y="268"/>
                  </a:lnTo>
                  <a:lnTo>
                    <a:pt x="132" y="269"/>
                  </a:lnTo>
                  <a:lnTo>
                    <a:pt x="131" y="270"/>
                  </a:lnTo>
                  <a:lnTo>
                    <a:pt x="131" y="271"/>
                  </a:lnTo>
                  <a:lnTo>
                    <a:pt x="130" y="271"/>
                  </a:lnTo>
                  <a:lnTo>
                    <a:pt x="130" y="272"/>
                  </a:lnTo>
                  <a:lnTo>
                    <a:pt x="129" y="273"/>
                  </a:lnTo>
                  <a:lnTo>
                    <a:pt x="129" y="274"/>
                  </a:lnTo>
                  <a:lnTo>
                    <a:pt x="128" y="275"/>
                  </a:lnTo>
                  <a:lnTo>
                    <a:pt x="126" y="278"/>
                  </a:lnTo>
                  <a:lnTo>
                    <a:pt x="126" y="279"/>
                  </a:lnTo>
                  <a:lnTo>
                    <a:pt x="125" y="280"/>
                  </a:lnTo>
                  <a:lnTo>
                    <a:pt x="124" y="281"/>
                  </a:lnTo>
                  <a:lnTo>
                    <a:pt x="124" y="282"/>
                  </a:lnTo>
                  <a:lnTo>
                    <a:pt x="124" y="283"/>
                  </a:lnTo>
                  <a:lnTo>
                    <a:pt x="123" y="283"/>
                  </a:lnTo>
                  <a:lnTo>
                    <a:pt x="123" y="284"/>
                  </a:lnTo>
                  <a:lnTo>
                    <a:pt x="123" y="285"/>
                  </a:lnTo>
                  <a:lnTo>
                    <a:pt x="123" y="286"/>
                  </a:lnTo>
                  <a:lnTo>
                    <a:pt x="123" y="287"/>
                  </a:lnTo>
                  <a:lnTo>
                    <a:pt x="124" y="289"/>
                  </a:lnTo>
                  <a:lnTo>
                    <a:pt x="124" y="290"/>
                  </a:lnTo>
                  <a:lnTo>
                    <a:pt x="124" y="291"/>
                  </a:lnTo>
                  <a:lnTo>
                    <a:pt x="124" y="292"/>
                  </a:lnTo>
                  <a:lnTo>
                    <a:pt x="124" y="293"/>
                  </a:lnTo>
                  <a:lnTo>
                    <a:pt x="124" y="294"/>
                  </a:lnTo>
                  <a:lnTo>
                    <a:pt x="123" y="295"/>
                  </a:lnTo>
                  <a:lnTo>
                    <a:pt x="123" y="296"/>
                  </a:lnTo>
                  <a:lnTo>
                    <a:pt x="123" y="297"/>
                  </a:lnTo>
                  <a:lnTo>
                    <a:pt x="122" y="298"/>
                  </a:lnTo>
                  <a:lnTo>
                    <a:pt x="121" y="299"/>
                  </a:lnTo>
                  <a:lnTo>
                    <a:pt x="121" y="300"/>
                  </a:lnTo>
                  <a:lnTo>
                    <a:pt x="120" y="301"/>
                  </a:lnTo>
                  <a:lnTo>
                    <a:pt x="119" y="301"/>
                  </a:lnTo>
                  <a:lnTo>
                    <a:pt x="119" y="302"/>
                  </a:lnTo>
                  <a:lnTo>
                    <a:pt x="118" y="302"/>
                  </a:lnTo>
                  <a:lnTo>
                    <a:pt x="118" y="303"/>
                  </a:lnTo>
                  <a:lnTo>
                    <a:pt x="117" y="303"/>
                  </a:lnTo>
                  <a:lnTo>
                    <a:pt x="116" y="304"/>
                  </a:lnTo>
                  <a:lnTo>
                    <a:pt x="115" y="304"/>
                  </a:lnTo>
                  <a:lnTo>
                    <a:pt x="114" y="304"/>
                  </a:lnTo>
                  <a:lnTo>
                    <a:pt x="113" y="304"/>
                  </a:lnTo>
                  <a:lnTo>
                    <a:pt x="112" y="304"/>
                  </a:lnTo>
                  <a:lnTo>
                    <a:pt x="111" y="304"/>
                  </a:lnTo>
                  <a:lnTo>
                    <a:pt x="109" y="304"/>
                  </a:lnTo>
                  <a:lnTo>
                    <a:pt x="108" y="304"/>
                  </a:lnTo>
                  <a:lnTo>
                    <a:pt x="107" y="304"/>
                  </a:lnTo>
                  <a:lnTo>
                    <a:pt x="106" y="304"/>
                  </a:lnTo>
                  <a:lnTo>
                    <a:pt x="105" y="304"/>
                  </a:lnTo>
                  <a:lnTo>
                    <a:pt x="104" y="304"/>
                  </a:lnTo>
                  <a:lnTo>
                    <a:pt x="103" y="304"/>
                  </a:lnTo>
                  <a:lnTo>
                    <a:pt x="102" y="304"/>
                  </a:lnTo>
                  <a:lnTo>
                    <a:pt x="102" y="305"/>
                  </a:lnTo>
                  <a:lnTo>
                    <a:pt x="101" y="305"/>
                  </a:lnTo>
                  <a:lnTo>
                    <a:pt x="101" y="306"/>
                  </a:lnTo>
                  <a:lnTo>
                    <a:pt x="100" y="306"/>
                  </a:lnTo>
                  <a:lnTo>
                    <a:pt x="100" y="307"/>
                  </a:lnTo>
                  <a:lnTo>
                    <a:pt x="100" y="308"/>
                  </a:lnTo>
                  <a:lnTo>
                    <a:pt x="99" y="308"/>
                  </a:lnTo>
                  <a:lnTo>
                    <a:pt x="99" y="309"/>
                  </a:lnTo>
                  <a:lnTo>
                    <a:pt x="98" y="311"/>
                  </a:lnTo>
                  <a:lnTo>
                    <a:pt x="97" y="312"/>
                  </a:lnTo>
                  <a:lnTo>
                    <a:pt x="97" y="313"/>
                  </a:lnTo>
                  <a:lnTo>
                    <a:pt x="96" y="313"/>
                  </a:lnTo>
                  <a:lnTo>
                    <a:pt x="96" y="314"/>
                  </a:lnTo>
                  <a:lnTo>
                    <a:pt x="95" y="314"/>
                  </a:lnTo>
                  <a:lnTo>
                    <a:pt x="95" y="315"/>
                  </a:lnTo>
                  <a:lnTo>
                    <a:pt x="94" y="315"/>
                  </a:lnTo>
                  <a:lnTo>
                    <a:pt x="94" y="316"/>
                  </a:lnTo>
                  <a:lnTo>
                    <a:pt x="93" y="316"/>
                  </a:lnTo>
                  <a:lnTo>
                    <a:pt x="92" y="316"/>
                  </a:lnTo>
                  <a:lnTo>
                    <a:pt x="91" y="316"/>
                  </a:lnTo>
                  <a:lnTo>
                    <a:pt x="90" y="316"/>
                  </a:lnTo>
                  <a:lnTo>
                    <a:pt x="89" y="316"/>
                  </a:lnTo>
                  <a:lnTo>
                    <a:pt x="87" y="316"/>
                  </a:lnTo>
                  <a:lnTo>
                    <a:pt x="87" y="317"/>
                  </a:lnTo>
                  <a:lnTo>
                    <a:pt x="86" y="317"/>
                  </a:lnTo>
                  <a:lnTo>
                    <a:pt x="85" y="317"/>
                  </a:lnTo>
                  <a:lnTo>
                    <a:pt x="84" y="317"/>
                  </a:lnTo>
                  <a:lnTo>
                    <a:pt x="83" y="317"/>
                  </a:lnTo>
                  <a:lnTo>
                    <a:pt x="82" y="318"/>
                  </a:lnTo>
                  <a:lnTo>
                    <a:pt x="81" y="319"/>
                  </a:lnTo>
                  <a:lnTo>
                    <a:pt x="81" y="320"/>
                  </a:lnTo>
                  <a:lnTo>
                    <a:pt x="81" y="321"/>
                  </a:lnTo>
                  <a:lnTo>
                    <a:pt x="80" y="322"/>
                  </a:lnTo>
                  <a:lnTo>
                    <a:pt x="80" y="323"/>
                  </a:lnTo>
                  <a:lnTo>
                    <a:pt x="80" y="324"/>
                  </a:lnTo>
                  <a:lnTo>
                    <a:pt x="80" y="325"/>
                  </a:lnTo>
                  <a:lnTo>
                    <a:pt x="79" y="326"/>
                  </a:lnTo>
                  <a:lnTo>
                    <a:pt x="79" y="327"/>
                  </a:lnTo>
                  <a:lnTo>
                    <a:pt x="78" y="327"/>
                  </a:lnTo>
                  <a:lnTo>
                    <a:pt x="78" y="328"/>
                  </a:lnTo>
                  <a:lnTo>
                    <a:pt x="77" y="328"/>
                  </a:lnTo>
                  <a:lnTo>
                    <a:pt x="76" y="328"/>
                  </a:lnTo>
                  <a:lnTo>
                    <a:pt x="75" y="328"/>
                  </a:lnTo>
                  <a:lnTo>
                    <a:pt x="74" y="328"/>
                  </a:lnTo>
                  <a:lnTo>
                    <a:pt x="73" y="328"/>
                  </a:lnTo>
                  <a:lnTo>
                    <a:pt x="71" y="328"/>
                  </a:lnTo>
                  <a:lnTo>
                    <a:pt x="70" y="328"/>
                  </a:lnTo>
                  <a:lnTo>
                    <a:pt x="69" y="328"/>
                  </a:lnTo>
                  <a:lnTo>
                    <a:pt x="68" y="328"/>
                  </a:lnTo>
                  <a:lnTo>
                    <a:pt x="67" y="328"/>
                  </a:lnTo>
                  <a:lnTo>
                    <a:pt x="66" y="328"/>
                  </a:lnTo>
                  <a:lnTo>
                    <a:pt x="65" y="329"/>
                  </a:lnTo>
                  <a:lnTo>
                    <a:pt x="64" y="329"/>
                  </a:lnTo>
                  <a:lnTo>
                    <a:pt x="63" y="329"/>
                  </a:lnTo>
                  <a:lnTo>
                    <a:pt x="63" y="330"/>
                  </a:lnTo>
                  <a:lnTo>
                    <a:pt x="63" y="331"/>
                  </a:lnTo>
                  <a:lnTo>
                    <a:pt x="62" y="332"/>
                  </a:lnTo>
                  <a:lnTo>
                    <a:pt x="62" y="333"/>
                  </a:lnTo>
                  <a:lnTo>
                    <a:pt x="62" y="334"/>
                  </a:lnTo>
                  <a:lnTo>
                    <a:pt x="62" y="335"/>
                  </a:lnTo>
                  <a:lnTo>
                    <a:pt x="62" y="336"/>
                  </a:lnTo>
                  <a:lnTo>
                    <a:pt x="62" y="337"/>
                  </a:lnTo>
                  <a:lnTo>
                    <a:pt x="62" y="338"/>
                  </a:lnTo>
                  <a:lnTo>
                    <a:pt x="61" y="339"/>
                  </a:lnTo>
                  <a:lnTo>
                    <a:pt x="60" y="340"/>
                  </a:lnTo>
                  <a:lnTo>
                    <a:pt x="59" y="340"/>
                  </a:lnTo>
                  <a:lnTo>
                    <a:pt x="58" y="340"/>
                  </a:lnTo>
                  <a:lnTo>
                    <a:pt x="57" y="340"/>
                  </a:lnTo>
                  <a:lnTo>
                    <a:pt x="56" y="340"/>
                  </a:lnTo>
                  <a:lnTo>
                    <a:pt x="55" y="341"/>
                  </a:lnTo>
                  <a:lnTo>
                    <a:pt x="54" y="341"/>
                  </a:lnTo>
                  <a:lnTo>
                    <a:pt x="54" y="342"/>
                  </a:lnTo>
                  <a:lnTo>
                    <a:pt x="54" y="343"/>
                  </a:lnTo>
                  <a:lnTo>
                    <a:pt x="54" y="344"/>
                  </a:lnTo>
                  <a:lnTo>
                    <a:pt x="53" y="344"/>
                  </a:lnTo>
                  <a:lnTo>
                    <a:pt x="54" y="345"/>
                  </a:lnTo>
                  <a:lnTo>
                    <a:pt x="54" y="346"/>
                  </a:lnTo>
                  <a:lnTo>
                    <a:pt x="54" y="347"/>
                  </a:lnTo>
                  <a:lnTo>
                    <a:pt x="54" y="349"/>
                  </a:lnTo>
                  <a:lnTo>
                    <a:pt x="54" y="350"/>
                  </a:lnTo>
                  <a:lnTo>
                    <a:pt x="54" y="351"/>
                  </a:lnTo>
                  <a:lnTo>
                    <a:pt x="53" y="352"/>
                  </a:lnTo>
                  <a:lnTo>
                    <a:pt x="53" y="353"/>
                  </a:lnTo>
                  <a:lnTo>
                    <a:pt x="53" y="354"/>
                  </a:lnTo>
                  <a:lnTo>
                    <a:pt x="52" y="355"/>
                  </a:lnTo>
                  <a:lnTo>
                    <a:pt x="52" y="356"/>
                  </a:lnTo>
                  <a:lnTo>
                    <a:pt x="51" y="357"/>
                  </a:lnTo>
                  <a:lnTo>
                    <a:pt x="51" y="358"/>
                  </a:lnTo>
                  <a:lnTo>
                    <a:pt x="51" y="359"/>
                  </a:lnTo>
                  <a:lnTo>
                    <a:pt x="50" y="359"/>
                  </a:lnTo>
                  <a:lnTo>
                    <a:pt x="50" y="360"/>
                  </a:lnTo>
                  <a:lnTo>
                    <a:pt x="50" y="361"/>
                  </a:lnTo>
                  <a:lnTo>
                    <a:pt x="50" y="362"/>
                  </a:lnTo>
                  <a:lnTo>
                    <a:pt x="50" y="363"/>
                  </a:lnTo>
                  <a:lnTo>
                    <a:pt x="51" y="364"/>
                  </a:lnTo>
                  <a:lnTo>
                    <a:pt x="51" y="365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38" name="Freeform 29"/>
            <p:cNvSpPr/>
            <p:nvPr/>
          </p:nvSpPr>
          <p:spPr bwMode="auto">
            <a:xfrm>
              <a:off x="5869712" y="2779824"/>
              <a:ext cx="149225" cy="257175"/>
            </a:xfrm>
            <a:custGeom>
              <a:avLst/>
              <a:gdLst>
                <a:gd name="T0" fmla="*/ 2147483647 w 81"/>
                <a:gd name="T1" fmla="*/ 2147483647 h 135"/>
                <a:gd name="T2" fmla="*/ 2147483647 w 81"/>
                <a:gd name="T3" fmla="*/ 2147483647 h 135"/>
                <a:gd name="T4" fmla="*/ 2147483647 w 81"/>
                <a:gd name="T5" fmla="*/ 2147483647 h 135"/>
                <a:gd name="T6" fmla="*/ 2147483647 w 81"/>
                <a:gd name="T7" fmla="*/ 2147483647 h 135"/>
                <a:gd name="T8" fmla="*/ 2147483647 w 81"/>
                <a:gd name="T9" fmla="*/ 2147483647 h 135"/>
                <a:gd name="T10" fmla="*/ 2147483647 w 81"/>
                <a:gd name="T11" fmla="*/ 2147483647 h 135"/>
                <a:gd name="T12" fmla="*/ 2147483647 w 81"/>
                <a:gd name="T13" fmla="*/ 2147483647 h 135"/>
                <a:gd name="T14" fmla="*/ 2147483647 w 81"/>
                <a:gd name="T15" fmla="*/ 2147483647 h 135"/>
                <a:gd name="T16" fmla="*/ 2147483647 w 81"/>
                <a:gd name="T17" fmla="*/ 2147483647 h 135"/>
                <a:gd name="T18" fmla="*/ 2147483647 w 81"/>
                <a:gd name="T19" fmla="*/ 2147483647 h 135"/>
                <a:gd name="T20" fmla="*/ 2147483647 w 81"/>
                <a:gd name="T21" fmla="*/ 2147483647 h 135"/>
                <a:gd name="T22" fmla="*/ 2147483647 w 81"/>
                <a:gd name="T23" fmla="*/ 2147483647 h 135"/>
                <a:gd name="T24" fmla="*/ 2147483647 w 81"/>
                <a:gd name="T25" fmla="*/ 2147483647 h 135"/>
                <a:gd name="T26" fmla="*/ 2147483647 w 81"/>
                <a:gd name="T27" fmla="*/ 2147483647 h 135"/>
                <a:gd name="T28" fmla="*/ 2147483647 w 81"/>
                <a:gd name="T29" fmla="*/ 2147483647 h 135"/>
                <a:gd name="T30" fmla="*/ 2147483647 w 81"/>
                <a:gd name="T31" fmla="*/ 2147483647 h 135"/>
                <a:gd name="T32" fmla="*/ 2147483647 w 81"/>
                <a:gd name="T33" fmla="*/ 2147483647 h 135"/>
                <a:gd name="T34" fmla="*/ 2147483647 w 81"/>
                <a:gd name="T35" fmla="*/ 2147483647 h 135"/>
                <a:gd name="T36" fmla="*/ 2147483647 w 81"/>
                <a:gd name="T37" fmla="*/ 2147483647 h 135"/>
                <a:gd name="T38" fmla="*/ 2147483647 w 81"/>
                <a:gd name="T39" fmla="*/ 2147483647 h 135"/>
                <a:gd name="T40" fmla="*/ 2147483647 w 81"/>
                <a:gd name="T41" fmla="*/ 2147483647 h 135"/>
                <a:gd name="T42" fmla="*/ 2147483647 w 81"/>
                <a:gd name="T43" fmla="*/ 2147483647 h 135"/>
                <a:gd name="T44" fmla="*/ 2147483647 w 81"/>
                <a:gd name="T45" fmla="*/ 2147483647 h 135"/>
                <a:gd name="T46" fmla="*/ 2147483647 w 81"/>
                <a:gd name="T47" fmla="*/ 2147483647 h 135"/>
                <a:gd name="T48" fmla="*/ 2147483647 w 81"/>
                <a:gd name="T49" fmla="*/ 2147483647 h 135"/>
                <a:gd name="T50" fmla="*/ 2147483647 w 81"/>
                <a:gd name="T51" fmla="*/ 2147483647 h 135"/>
                <a:gd name="T52" fmla="*/ 2147483647 w 81"/>
                <a:gd name="T53" fmla="*/ 2147483647 h 135"/>
                <a:gd name="T54" fmla="*/ 2147483647 w 81"/>
                <a:gd name="T55" fmla="*/ 2147483647 h 135"/>
                <a:gd name="T56" fmla="*/ 2147483647 w 81"/>
                <a:gd name="T57" fmla="*/ 2147483647 h 135"/>
                <a:gd name="T58" fmla="*/ 2147483647 w 81"/>
                <a:gd name="T59" fmla="*/ 2147483647 h 135"/>
                <a:gd name="T60" fmla="*/ 2147483647 w 81"/>
                <a:gd name="T61" fmla="*/ 2147483647 h 135"/>
                <a:gd name="T62" fmla="*/ 2147483647 w 81"/>
                <a:gd name="T63" fmla="*/ 2147483647 h 135"/>
                <a:gd name="T64" fmla="*/ 2147483647 w 81"/>
                <a:gd name="T65" fmla="*/ 2147483647 h 135"/>
                <a:gd name="T66" fmla="*/ 2147483647 w 81"/>
                <a:gd name="T67" fmla="*/ 2147483647 h 135"/>
                <a:gd name="T68" fmla="*/ 2147483647 w 81"/>
                <a:gd name="T69" fmla="*/ 2147483647 h 135"/>
                <a:gd name="T70" fmla="*/ 2147483647 w 81"/>
                <a:gd name="T71" fmla="*/ 2147483647 h 135"/>
                <a:gd name="T72" fmla="*/ 2147483647 w 81"/>
                <a:gd name="T73" fmla="*/ 2147483647 h 135"/>
                <a:gd name="T74" fmla="*/ 2147483647 w 81"/>
                <a:gd name="T75" fmla="*/ 2147483647 h 135"/>
                <a:gd name="T76" fmla="*/ 2147483647 w 81"/>
                <a:gd name="T77" fmla="*/ 2147483647 h 135"/>
                <a:gd name="T78" fmla="*/ 2147483647 w 81"/>
                <a:gd name="T79" fmla="*/ 2147483647 h 135"/>
                <a:gd name="T80" fmla="*/ 2147483647 w 81"/>
                <a:gd name="T81" fmla="*/ 2147483647 h 135"/>
                <a:gd name="T82" fmla="*/ 2147483647 w 81"/>
                <a:gd name="T83" fmla="*/ 2147483647 h 135"/>
                <a:gd name="T84" fmla="*/ 0 w 81"/>
                <a:gd name="T85" fmla="*/ 2147483647 h 135"/>
                <a:gd name="T86" fmla="*/ 2147483647 w 81"/>
                <a:gd name="T87" fmla="*/ 2147483647 h 135"/>
                <a:gd name="T88" fmla="*/ 2147483647 w 81"/>
                <a:gd name="T89" fmla="*/ 2147483647 h 135"/>
                <a:gd name="T90" fmla="*/ 2147483647 w 81"/>
                <a:gd name="T91" fmla="*/ 2147483647 h 135"/>
                <a:gd name="T92" fmla="*/ 2147483647 w 81"/>
                <a:gd name="T93" fmla="*/ 2147483647 h 135"/>
                <a:gd name="T94" fmla="*/ 2147483647 w 81"/>
                <a:gd name="T95" fmla="*/ 2147483647 h 135"/>
                <a:gd name="T96" fmla="*/ 2147483647 w 81"/>
                <a:gd name="T97" fmla="*/ 2147483647 h 135"/>
                <a:gd name="T98" fmla="*/ 2147483647 w 81"/>
                <a:gd name="T99" fmla="*/ 2147483647 h 135"/>
                <a:gd name="T100" fmla="*/ 2147483647 w 81"/>
                <a:gd name="T101" fmla="*/ 2147483647 h 135"/>
                <a:gd name="T102" fmla="*/ 2147483647 w 81"/>
                <a:gd name="T103" fmla="*/ 2147483647 h 13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81"/>
                <a:gd name="T157" fmla="*/ 0 h 135"/>
                <a:gd name="T158" fmla="*/ 81 w 81"/>
                <a:gd name="T159" fmla="*/ 135 h 13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81" h="135">
                  <a:moveTo>
                    <a:pt x="55" y="130"/>
                  </a:moveTo>
                  <a:lnTo>
                    <a:pt x="55" y="129"/>
                  </a:lnTo>
                  <a:lnTo>
                    <a:pt x="55" y="128"/>
                  </a:lnTo>
                  <a:lnTo>
                    <a:pt x="56" y="127"/>
                  </a:lnTo>
                  <a:lnTo>
                    <a:pt x="56" y="126"/>
                  </a:lnTo>
                  <a:lnTo>
                    <a:pt x="56" y="125"/>
                  </a:lnTo>
                  <a:lnTo>
                    <a:pt x="57" y="124"/>
                  </a:lnTo>
                  <a:lnTo>
                    <a:pt x="57" y="123"/>
                  </a:lnTo>
                  <a:lnTo>
                    <a:pt x="57" y="122"/>
                  </a:lnTo>
                  <a:lnTo>
                    <a:pt x="58" y="122"/>
                  </a:lnTo>
                  <a:lnTo>
                    <a:pt x="58" y="121"/>
                  </a:lnTo>
                  <a:lnTo>
                    <a:pt x="59" y="121"/>
                  </a:lnTo>
                  <a:lnTo>
                    <a:pt x="59" y="120"/>
                  </a:lnTo>
                  <a:lnTo>
                    <a:pt x="60" y="120"/>
                  </a:lnTo>
                  <a:lnTo>
                    <a:pt x="60" y="119"/>
                  </a:lnTo>
                  <a:lnTo>
                    <a:pt x="61" y="118"/>
                  </a:lnTo>
                  <a:lnTo>
                    <a:pt x="62" y="118"/>
                  </a:lnTo>
                  <a:lnTo>
                    <a:pt x="62" y="117"/>
                  </a:lnTo>
                  <a:lnTo>
                    <a:pt x="64" y="116"/>
                  </a:lnTo>
                  <a:lnTo>
                    <a:pt x="65" y="115"/>
                  </a:lnTo>
                  <a:lnTo>
                    <a:pt x="66" y="114"/>
                  </a:lnTo>
                  <a:lnTo>
                    <a:pt x="67" y="113"/>
                  </a:lnTo>
                  <a:lnTo>
                    <a:pt x="67" y="112"/>
                  </a:lnTo>
                  <a:lnTo>
                    <a:pt x="68" y="112"/>
                  </a:lnTo>
                  <a:lnTo>
                    <a:pt x="68" y="111"/>
                  </a:lnTo>
                  <a:lnTo>
                    <a:pt x="68" y="110"/>
                  </a:lnTo>
                  <a:lnTo>
                    <a:pt x="68" y="109"/>
                  </a:lnTo>
                  <a:lnTo>
                    <a:pt x="67" y="108"/>
                  </a:lnTo>
                  <a:lnTo>
                    <a:pt x="67" y="107"/>
                  </a:lnTo>
                  <a:lnTo>
                    <a:pt x="66" y="106"/>
                  </a:lnTo>
                  <a:lnTo>
                    <a:pt x="66" y="105"/>
                  </a:lnTo>
                  <a:lnTo>
                    <a:pt x="65" y="104"/>
                  </a:lnTo>
                  <a:lnTo>
                    <a:pt x="65" y="103"/>
                  </a:lnTo>
                  <a:lnTo>
                    <a:pt x="65" y="102"/>
                  </a:lnTo>
                  <a:lnTo>
                    <a:pt x="65" y="101"/>
                  </a:lnTo>
                  <a:lnTo>
                    <a:pt x="65" y="100"/>
                  </a:lnTo>
                  <a:lnTo>
                    <a:pt x="65" y="99"/>
                  </a:lnTo>
                  <a:lnTo>
                    <a:pt x="66" y="98"/>
                  </a:lnTo>
                  <a:lnTo>
                    <a:pt x="66" y="97"/>
                  </a:lnTo>
                  <a:lnTo>
                    <a:pt x="67" y="96"/>
                  </a:lnTo>
                  <a:lnTo>
                    <a:pt x="67" y="95"/>
                  </a:lnTo>
                  <a:lnTo>
                    <a:pt x="68" y="94"/>
                  </a:lnTo>
                  <a:lnTo>
                    <a:pt x="70" y="93"/>
                  </a:lnTo>
                  <a:lnTo>
                    <a:pt x="72" y="91"/>
                  </a:lnTo>
                  <a:lnTo>
                    <a:pt x="73" y="90"/>
                  </a:lnTo>
                  <a:lnTo>
                    <a:pt x="74" y="89"/>
                  </a:lnTo>
                  <a:lnTo>
                    <a:pt x="75" y="89"/>
                  </a:lnTo>
                  <a:lnTo>
                    <a:pt x="75" y="88"/>
                  </a:lnTo>
                  <a:lnTo>
                    <a:pt x="76" y="88"/>
                  </a:lnTo>
                  <a:lnTo>
                    <a:pt x="77" y="87"/>
                  </a:lnTo>
                  <a:lnTo>
                    <a:pt x="78" y="87"/>
                  </a:lnTo>
                  <a:lnTo>
                    <a:pt x="79" y="86"/>
                  </a:lnTo>
                  <a:lnTo>
                    <a:pt x="80" y="86"/>
                  </a:lnTo>
                  <a:lnTo>
                    <a:pt x="81" y="86"/>
                  </a:lnTo>
                  <a:lnTo>
                    <a:pt x="75" y="73"/>
                  </a:lnTo>
                  <a:lnTo>
                    <a:pt x="70" y="72"/>
                  </a:lnTo>
                  <a:lnTo>
                    <a:pt x="63" y="68"/>
                  </a:lnTo>
                  <a:lnTo>
                    <a:pt x="63" y="66"/>
                  </a:lnTo>
                  <a:lnTo>
                    <a:pt x="66" y="64"/>
                  </a:lnTo>
                  <a:lnTo>
                    <a:pt x="65" y="55"/>
                  </a:lnTo>
                  <a:lnTo>
                    <a:pt x="67" y="54"/>
                  </a:lnTo>
                  <a:lnTo>
                    <a:pt x="67" y="53"/>
                  </a:lnTo>
                  <a:lnTo>
                    <a:pt x="65" y="52"/>
                  </a:lnTo>
                  <a:lnTo>
                    <a:pt x="59" y="52"/>
                  </a:lnTo>
                  <a:lnTo>
                    <a:pt x="57" y="56"/>
                  </a:lnTo>
                  <a:lnTo>
                    <a:pt x="55" y="56"/>
                  </a:lnTo>
                  <a:lnTo>
                    <a:pt x="53" y="53"/>
                  </a:lnTo>
                  <a:lnTo>
                    <a:pt x="51" y="53"/>
                  </a:lnTo>
                  <a:lnTo>
                    <a:pt x="49" y="51"/>
                  </a:lnTo>
                  <a:lnTo>
                    <a:pt x="49" y="46"/>
                  </a:lnTo>
                  <a:lnTo>
                    <a:pt x="45" y="43"/>
                  </a:lnTo>
                  <a:lnTo>
                    <a:pt x="44" y="42"/>
                  </a:lnTo>
                  <a:lnTo>
                    <a:pt x="41" y="39"/>
                  </a:lnTo>
                  <a:lnTo>
                    <a:pt x="41" y="34"/>
                  </a:lnTo>
                  <a:lnTo>
                    <a:pt x="38" y="31"/>
                  </a:lnTo>
                  <a:lnTo>
                    <a:pt x="38" y="24"/>
                  </a:lnTo>
                  <a:lnTo>
                    <a:pt x="40" y="20"/>
                  </a:lnTo>
                  <a:lnTo>
                    <a:pt x="51" y="19"/>
                  </a:lnTo>
                  <a:lnTo>
                    <a:pt x="53" y="18"/>
                  </a:lnTo>
                  <a:lnTo>
                    <a:pt x="52" y="14"/>
                  </a:lnTo>
                  <a:lnTo>
                    <a:pt x="45" y="15"/>
                  </a:lnTo>
                  <a:lnTo>
                    <a:pt x="44" y="11"/>
                  </a:lnTo>
                  <a:lnTo>
                    <a:pt x="38" y="7"/>
                  </a:lnTo>
                  <a:lnTo>
                    <a:pt x="38" y="5"/>
                  </a:lnTo>
                  <a:lnTo>
                    <a:pt x="40" y="3"/>
                  </a:lnTo>
                  <a:lnTo>
                    <a:pt x="37" y="0"/>
                  </a:lnTo>
                  <a:lnTo>
                    <a:pt x="35" y="1"/>
                  </a:lnTo>
                  <a:lnTo>
                    <a:pt x="30" y="4"/>
                  </a:lnTo>
                  <a:lnTo>
                    <a:pt x="30" y="6"/>
                  </a:lnTo>
                  <a:lnTo>
                    <a:pt x="21" y="14"/>
                  </a:lnTo>
                  <a:lnTo>
                    <a:pt x="21" y="15"/>
                  </a:lnTo>
                  <a:lnTo>
                    <a:pt x="15" y="19"/>
                  </a:lnTo>
                  <a:lnTo>
                    <a:pt x="16" y="20"/>
                  </a:lnTo>
                  <a:lnTo>
                    <a:pt x="16" y="26"/>
                  </a:lnTo>
                  <a:lnTo>
                    <a:pt x="15" y="28"/>
                  </a:lnTo>
                  <a:lnTo>
                    <a:pt x="15" y="32"/>
                  </a:lnTo>
                  <a:lnTo>
                    <a:pt x="19" y="35"/>
                  </a:lnTo>
                  <a:lnTo>
                    <a:pt x="19" y="50"/>
                  </a:lnTo>
                  <a:lnTo>
                    <a:pt x="18" y="52"/>
                  </a:lnTo>
                  <a:lnTo>
                    <a:pt x="9" y="52"/>
                  </a:lnTo>
                  <a:lnTo>
                    <a:pt x="7" y="50"/>
                  </a:lnTo>
                  <a:lnTo>
                    <a:pt x="4" y="53"/>
                  </a:lnTo>
                  <a:lnTo>
                    <a:pt x="0" y="59"/>
                  </a:lnTo>
                  <a:lnTo>
                    <a:pt x="0" y="62"/>
                  </a:lnTo>
                  <a:lnTo>
                    <a:pt x="2" y="63"/>
                  </a:lnTo>
                  <a:lnTo>
                    <a:pt x="1" y="66"/>
                  </a:lnTo>
                  <a:lnTo>
                    <a:pt x="4" y="70"/>
                  </a:lnTo>
                  <a:lnTo>
                    <a:pt x="4" y="76"/>
                  </a:lnTo>
                  <a:lnTo>
                    <a:pt x="6" y="77"/>
                  </a:lnTo>
                  <a:lnTo>
                    <a:pt x="8" y="79"/>
                  </a:lnTo>
                  <a:lnTo>
                    <a:pt x="9" y="91"/>
                  </a:lnTo>
                  <a:lnTo>
                    <a:pt x="12" y="93"/>
                  </a:lnTo>
                  <a:lnTo>
                    <a:pt x="13" y="93"/>
                  </a:lnTo>
                  <a:lnTo>
                    <a:pt x="13" y="96"/>
                  </a:lnTo>
                  <a:lnTo>
                    <a:pt x="10" y="102"/>
                  </a:lnTo>
                  <a:lnTo>
                    <a:pt x="5" y="104"/>
                  </a:lnTo>
                  <a:lnTo>
                    <a:pt x="1" y="109"/>
                  </a:lnTo>
                  <a:lnTo>
                    <a:pt x="1" y="115"/>
                  </a:lnTo>
                  <a:lnTo>
                    <a:pt x="2" y="118"/>
                  </a:lnTo>
                  <a:lnTo>
                    <a:pt x="3" y="118"/>
                  </a:lnTo>
                  <a:lnTo>
                    <a:pt x="4" y="126"/>
                  </a:lnTo>
                  <a:lnTo>
                    <a:pt x="11" y="126"/>
                  </a:lnTo>
                  <a:lnTo>
                    <a:pt x="14" y="128"/>
                  </a:lnTo>
                  <a:lnTo>
                    <a:pt x="23" y="128"/>
                  </a:lnTo>
                  <a:lnTo>
                    <a:pt x="26" y="130"/>
                  </a:lnTo>
                  <a:lnTo>
                    <a:pt x="26" y="132"/>
                  </a:lnTo>
                  <a:lnTo>
                    <a:pt x="27" y="134"/>
                  </a:lnTo>
                  <a:lnTo>
                    <a:pt x="36" y="132"/>
                  </a:lnTo>
                  <a:lnTo>
                    <a:pt x="39" y="135"/>
                  </a:lnTo>
                  <a:lnTo>
                    <a:pt x="46" y="130"/>
                  </a:lnTo>
                  <a:lnTo>
                    <a:pt x="55" y="130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5509349" y="2416286"/>
              <a:ext cx="644525" cy="936625"/>
            </a:xfrm>
            <a:custGeom>
              <a:avLst/>
              <a:gdLst>
                <a:gd name="T0" fmla="*/ 2147483647 w 352"/>
                <a:gd name="T1" fmla="*/ 2147483647 h 491"/>
                <a:gd name="T2" fmla="*/ 2147483647 w 352"/>
                <a:gd name="T3" fmla="*/ 2147483647 h 491"/>
                <a:gd name="T4" fmla="*/ 2147483647 w 352"/>
                <a:gd name="T5" fmla="*/ 2147483647 h 491"/>
                <a:gd name="T6" fmla="*/ 2147483647 w 352"/>
                <a:gd name="T7" fmla="*/ 2147483647 h 491"/>
                <a:gd name="T8" fmla="*/ 2147483647 w 352"/>
                <a:gd name="T9" fmla="*/ 0 h 491"/>
                <a:gd name="T10" fmla="*/ 2147483647 w 352"/>
                <a:gd name="T11" fmla="*/ 2147483647 h 491"/>
                <a:gd name="T12" fmla="*/ 2147483647 w 352"/>
                <a:gd name="T13" fmla="*/ 2147483647 h 491"/>
                <a:gd name="T14" fmla="*/ 2147483647 w 352"/>
                <a:gd name="T15" fmla="*/ 2147483647 h 491"/>
                <a:gd name="T16" fmla="*/ 2147483647 w 352"/>
                <a:gd name="T17" fmla="*/ 2147483647 h 491"/>
                <a:gd name="T18" fmla="*/ 2147483647 w 352"/>
                <a:gd name="T19" fmla="*/ 2147483647 h 491"/>
                <a:gd name="T20" fmla="*/ 2147483647 w 352"/>
                <a:gd name="T21" fmla="*/ 2147483647 h 491"/>
                <a:gd name="T22" fmla="*/ 2147483647 w 352"/>
                <a:gd name="T23" fmla="*/ 2147483647 h 491"/>
                <a:gd name="T24" fmla="*/ 2147483647 w 352"/>
                <a:gd name="T25" fmla="*/ 2147483647 h 491"/>
                <a:gd name="T26" fmla="*/ 2147483647 w 352"/>
                <a:gd name="T27" fmla="*/ 2147483647 h 491"/>
                <a:gd name="T28" fmla="*/ 2147483647 w 352"/>
                <a:gd name="T29" fmla="*/ 2147483647 h 491"/>
                <a:gd name="T30" fmla="*/ 2147483647 w 352"/>
                <a:gd name="T31" fmla="*/ 2147483647 h 491"/>
                <a:gd name="T32" fmla="*/ 2147483647 w 352"/>
                <a:gd name="T33" fmla="*/ 2147483647 h 491"/>
                <a:gd name="T34" fmla="*/ 2147483647 w 352"/>
                <a:gd name="T35" fmla="*/ 2147483647 h 491"/>
                <a:gd name="T36" fmla="*/ 2147483647 w 352"/>
                <a:gd name="T37" fmla="*/ 2147483647 h 491"/>
                <a:gd name="T38" fmla="*/ 2147483647 w 352"/>
                <a:gd name="T39" fmla="*/ 2147483647 h 491"/>
                <a:gd name="T40" fmla="*/ 2147483647 w 352"/>
                <a:gd name="T41" fmla="*/ 2147483647 h 491"/>
                <a:gd name="T42" fmla="*/ 2147483647 w 352"/>
                <a:gd name="T43" fmla="*/ 2147483647 h 491"/>
                <a:gd name="T44" fmla="*/ 2147483647 w 352"/>
                <a:gd name="T45" fmla="*/ 2147483647 h 491"/>
                <a:gd name="T46" fmla="*/ 2147483647 w 352"/>
                <a:gd name="T47" fmla="*/ 2147483647 h 491"/>
                <a:gd name="T48" fmla="*/ 2147483647 w 352"/>
                <a:gd name="T49" fmla="*/ 2147483647 h 491"/>
                <a:gd name="T50" fmla="*/ 2147483647 w 352"/>
                <a:gd name="T51" fmla="*/ 2147483647 h 491"/>
                <a:gd name="T52" fmla="*/ 2147483647 w 352"/>
                <a:gd name="T53" fmla="*/ 2147483647 h 491"/>
                <a:gd name="T54" fmla="*/ 2147483647 w 352"/>
                <a:gd name="T55" fmla="*/ 2147483647 h 491"/>
                <a:gd name="T56" fmla="*/ 2147483647 w 352"/>
                <a:gd name="T57" fmla="*/ 2147483647 h 491"/>
                <a:gd name="T58" fmla="*/ 2147483647 w 352"/>
                <a:gd name="T59" fmla="*/ 2147483647 h 491"/>
                <a:gd name="T60" fmla="*/ 2147483647 w 352"/>
                <a:gd name="T61" fmla="*/ 2147483647 h 491"/>
                <a:gd name="T62" fmla="*/ 2147483647 w 352"/>
                <a:gd name="T63" fmla="*/ 2147483647 h 491"/>
                <a:gd name="T64" fmla="*/ 2147483647 w 352"/>
                <a:gd name="T65" fmla="*/ 2147483647 h 491"/>
                <a:gd name="T66" fmla="*/ 2147483647 w 352"/>
                <a:gd name="T67" fmla="*/ 2147483647 h 491"/>
                <a:gd name="T68" fmla="*/ 2147483647 w 352"/>
                <a:gd name="T69" fmla="*/ 2147483647 h 491"/>
                <a:gd name="T70" fmla="*/ 2147483647 w 352"/>
                <a:gd name="T71" fmla="*/ 2147483647 h 491"/>
                <a:gd name="T72" fmla="*/ 2147483647 w 352"/>
                <a:gd name="T73" fmla="*/ 2147483647 h 491"/>
                <a:gd name="T74" fmla="*/ 2147483647 w 352"/>
                <a:gd name="T75" fmla="*/ 2147483647 h 491"/>
                <a:gd name="T76" fmla="*/ 2147483647 w 352"/>
                <a:gd name="T77" fmla="*/ 2147483647 h 491"/>
                <a:gd name="T78" fmla="*/ 2147483647 w 352"/>
                <a:gd name="T79" fmla="*/ 2147483647 h 491"/>
                <a:gd name="T80" fmla="*/ 2147483647 w 352"/>
                <a:gd name="T81" fmla="*/ 2147483647 h 491"/>
                <a:gd name="T82" fmla="*/ 2147483647 w 352"/>
                <a:gd name="T83" fmla="*/ 2147483647 h 491"/>
                <a:gd name="T84" fmla="*/ 2147483647 w 352"/>
                <a:gd name="T85" fmla="*/ 2147483647 h 491"/>
                <a:gd name="T86" fmla="*/ 2147483647 w 352"/>
                <a:gd name="T87" fmla="*/ 2147483647 h 491"/>
                <a:gd name="T88" fmla="*/ 2147483647 w 352"/>
                <a:gd name="T89" fmla="*/ 2147483647 h 491"/>
                <a:gd name="T90" fmla="*/ 2147483647 w 352"/>
                <a:gd name="T91" fmla="*/ 2147483647 h 491"/>
                <a:gd name="T92" fmla="*/ 2147483647 w 352"/>
                <a:gd name="T93" fmla="*/ 2147483647 h 491"/>
                <a:gd name="T94" fmla="*/ 2147483647 w 352"/>
                <a:gd name="T95" fmla="*/ 2147483647 h 491"/>
                <a:gd name="T96" fmla="*/ 2147483647 w 352"/>
                <a:gd name="T97" fmla="*/ 2147483647 h 491"/>
                <a:gd name="T98" fmla="*/ 2147483647 w 352"/>
                <a:gd name="T99" fmla="*/ 2147483647 h 491"/>
                <a:gd name="T100" fmla="*/ 2147483647 w 352"/>
                <a:gd name="T101" fmla="*/ 2147483647 h 491"/>
                <a:gd name="T102" fmla="*/ 2147483647 w 352"/>
                <a:gd name="T103" fmla="*/ 2147483647 h 491"/>
                <a:gd name="T104" fmla="*/ 2147483647 w 352"/>
                <a:gd name="T105" fmla="*/ 2147483647 h 491"/>
                <a:gd name="T106" fmla="*/ 2147483647 w 352"/>
                <a:gd name="T107" fmla="*/ 2147483647 h 491"/>
                <a:gd name="T108" fmla="*/ 2147483647 w 352"/>
                <a:gd name="T109" fmla="*/ 2147483647 h 491"/>
                <a:gd name="T110" fmla="*/ 2147483647 w 352"/>
                <a:gd name="T111" fmla="*/ 2147483647 h 491"/>
                <a:gd name="T112" fmla="*/ 2147483647 w 352"/>
                <a:gd name="T113" fmla="*/ 2147483647 h 491"/>
                <a:gd name="T114" fmla="*/ 2147483647 w 352"/>
                <a:gd name="T115" fmla="*/ 2147483647 h 491"/>
                <a:gd name="T116" fmla="*/ 2147483647 w 352"/>
                <a:gd name="T117" fmla="*/ 2147483647 h 49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52"/>
                <a:gd name="T178" fmla="*/ 0 h 491"/>
                <a:gd name="T179" fmla="*/ 352 w 352"/>
                <a:gd name="T180" fmla="*/ 491 h 49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52" h="491">
                  <a:moveTo>
                    <a:pt x="326" y="144"/>
                  </a:moveTo>
                  <a:lnTo>
                    <a:pt x="323" y="141"/>
                  </a:lnTo>
                  <a:lnTo>
                    <a:pt x="318" y="140"/>
                  </a:lnTo>
                  <a:lnTo>
                    <a:pt x="317" y="139"/>
                  </a:lnTo>
                  <a:lnTo>
                    <a:pt x="315" y="139"/>
                  </a:lnTo>
                  <a:lnTo>
                    <a:pt x="312" y="135"/>
                  </a:lnTo>
                  <a:lnTo>
                    <a:pt x="310" y="136"/>
                  </a:lnTo>
                  <a:lnTo>
                    <a:pt x="308" y="134"/>
                  </a:lnTo>
                  <a:lnTo>
                    <a:pt x="308" y="129"/>
                  </a:lnTo>
                  <a:lnTo>
                    <a:pt x="310" y="127"/>
                  </a:lnTo>
                  <a:lnTo>
                    <a:pt x="310" y="124"/>
                  </a:lnTo>
                  <a:lnTo>
                    <a:pt x="314" y="118"/>
                  </a:lnTo>
                  <a:lnTo>
                    <a:pt x="313" y="117"/>
                  </a:lnTo>
                  <a:lnTo>
                    <a:pt x="313" y="113"/>
                  </a:lnTo>
                  <a:lnTo>
                    <a:pt x="314" y="111"/>
                  </a:lnTo>
                  <a:lnTo>
                    <a:pt x="315" y="112"/>
                  </a:lnTo>
                  <a:lnTo>
                    <a:pt x="318" y="110"/>
                  </a:lnTo>
                  <a:lnTo>
                    <a:pt x="321" y="102"/>
                  </a:lnTo>
                  <a:lnTo>
                    <a:pt x="326" y="95"/>
                  </a:lnTo>
                  <a:lnTo>
                    <a:pt x="326" y="93"/>
                  </a:lnTo>
                  <a:lnTo>
                    <a:pt x="323" y="92"/>
                  </a:lnTo>
                  <a:lnTo>
                    <a:pt x="321" y="95"/>
                  </a:lnTo>
                  <a:lnTo>
                    <a:pt x="313" y="95"/>
                  </a:lnTo>
                  <a:lnTo>
                    <a:pt x="310" y="94"/>
                  </a:lnTo>
                  <a:lnTo>
                    <a:pt x="306" y="95"/>
                  </a:lnTo>
                  <a:lnTo>
                    <a:pt x="301" y="92"/>
                  </a:lnTo>
                  <a:lnTo>
                    <a:pt x="299" y="92"/>
                  </a:lnTo>
                  <a:lnTo>
                    <a:pt x="297" y="94"/>
                  </a:lnTo>
                  <a:lnTo>
                    <a:pt x="280" y="95"/>
                  </a:lnTo>
                  <a:lnTo>
                    <a:pt x="279" y="97"/>
                  </a:lnTo>
                  <a:lnTo>
                    <a:pt x="274" y="100"/>
                  </a:lnTo>
                  <a:lnTo>
                    <a:pt x="273" y="100"/>
                  </a:lnTo>
                  <a:lnTo>
                    <a:pt x="271" y="98"/>
                  </a:lnTo>
                  <a:lnTo>
                    <a:pt x="270" y="90"/>
                  </a:lnTo>
                  <a:lnTo>
                    <a:pt x="266" y="87"/>
                  </a:lnTo>
                  <a:lnTo>
                    <a:pt x="267" y="82"/>
                  </a:lnTo>
                  <a:lnTo>
                    <a:pt x="264" y="79"/>
                  </a:lnTo>
                  <a:lnTo>
                    <a:pt x="263" y="80"/>
                  </a:lnTo>
                  <a:lnTo>
                    <a:pt x="259" y="77"/>
                  </a:lnTo>
                  <a:lnTo>
                    <a:pt x="259" y="75"/>
                  </a:lnTo>
                  <a:lnTo>
                    <a:pt x="254" y="72"/>
                  </a:lnTo>
                  <a:lnTo>
                    <a:pt x="254" y="66"/>
                  </a:lnTo>
                  <a:lnTo>
                    <a:pt x="257" y="61"/>
                  </a:lnTo>
                  <a:lnTo>
                    <a:pt x="262" y="60"/>
                  </a:lnTo>
                  <a:lnTo>
                    <a:pt x="264" y="56"/>
                  </a:lnTo>
                  <a:lnTo>
                    <a:pt x="250" y="44"/>
                  </a:lnTo>
                  <a:lnTo>
                    <a:pt x="250" y="42"/>
                  </a:lnTo>
                  <a:lnTo>
                    <a:pt x="249" y="41"/>
                  </a:lnTo>
                  <a:lnTo>
                    <a:pt x="249" y="39"/>
                  </a:lnTo>
                  <a:lnTo>
                    <a:pt x="246" y="34"/>
                  </a:lnTo>
                  <a:lnTo>
                    <a:pt x="240" y="29"/>
                  </a:lnTo>
                  <a:lnTo>
                    <a:pt x="240" y="26"/>
                  </a:lnTo>
                  <a:lnTo>
                    <a:pt x="241" y="25"/>
                  </a:lnTo>
                  <a:lnTo>
                    <a:pt x="241" y="19"/>
                  </a:lnTo>
                  <a:lnTo>
                    <a:pt x="239" y="18"/>
                  </a:lnTo>
                  <a:lnTo>
                    <a:pt x="239" y="15"/>
                  </a:lnTo>
                  <a:lnTo>
                    <a:pt x="231" y="9"/>
                  </a:lnTo>
                  <a:lnTo>
                    <a:pt x="228" y="4"/>
                  </a:lnTo>
                  <a:lnTo>
                    <a:pt x="228" y="2"/>
                  </a:lnTo>
                  <a:lnTo>
                    <a:pt x="226" y="0"/>
                  </a:lnTo>
                  <a:lnTo>
                    <a:pt x="225" y="0"/>
                  </a:lnTo>
                  <a:lnTo>
                    <a:pt x="215" y="0"/>
                  </a:lnTo>
                  <a:lnTo>
                    <a:pt x="214" y="2"/>
                  </a:lnTo>
                  <a:lnTo>
                    <a:pt x="210" y="2"/>
                  </a:lnTo>
                  <a:lnTo>
                    <a:pt x="204" y="7"/>
                  </a:lnTo>
                  <a:lnTo>
                    <a:pt x="205" y="9"/>
                  </a:lnTo>
                  <a:lnTo>
                    <a:pt x="199" y="14"/>
                  </a:lnTo>
                  <a:lnTo>
                    <a:pt x="185" y="15"/>
                  </a:lnTo>
                  <a:lnTo>
                    <a:pt x="171" y="25"/>
                  </a:lnTo>
                  <a:lnTo>
                    <a:pt x="172" y="26"/>
                  </a:lnTo>
                  <a:lnTo>
                    <a:pt x="172" y="28"/>
                  </a:lnTo>
                  <a:lnTo>
                    <a:pt x="175" y="32"/>
                  </a:lnTo>
                  <a:lnTo>
                    <a:pt x="175" y="38"/>
                  </a:lnTo>
                  <a:lnTo>
                    <a:pt x="173" y="38"/>
                  </a:lnTo>
                  <a:lnTo>
                    <a:pt x="171" y="40"/>
                  </a:lnTo>
                  <a:lnTo>
                    <a:pt x="172" y="44"/>
                  </a:lnTo>
                  <a:lnTo>
                    <a:pt x="176" y="50"/>
                  </a:lnTo>
                  <a:lnTo>
                    <a:pt x="173" y="54"/>
                  </a:lnTo>
                  <a:lnTo>
                    <a:pt x="172" y="59"/>
                  </a:lnTo>
                  <a:lnTo>
                    <a:pt x="170" y="61"/>
                  </a:lnTo>
                  <a:lnTo>
                    <a:pt x="159" y="61"/>
                  </a:lnTo>
                  <a:lnTo>
                    <a:pt x="157" y="60"/>
                  </a:lnTo>
                  <a:lnTo>
                    <a:pt x="151" y="60"/>
                  </a:lnTo>
                  <a:lnTo>
                    <a:pt x="150" y="61"/>
                  </a:lnTo>
                  <a:lnTo>
                    <a:pt x="146" y="57"/>
                  </a:lnTo>
                  <a:lnTo>
                    <a:pt x="143" y="57"/>
                  </a:lnTo>
                  <a:lnTo>
                    <a:pt x="139" y="62"/>
                  </a:lnTo>
                  <a:lnTo>
                    <a:pt x="135" y="64"/>
                  </a:lnTo>
                  <a:lnTo>
                    <a:pt x="133" y="69"/>
                  </a:lnTo>
                  <a:lnTo>
                    <a:pt x="129" y="73"/>
                  </a:lnTo>
                  <a:lnTo>
                    <a:pt x="128" y="77"/>
                  </a:lnTo>
                  <a:lnTo>
                    <a:pt x="126" y="79"/>
                  </a:lnTo>
                  <a:lnTo>
                    <a:pt x="125" y="74"/>
                  </a:lnTo>
                  <a:lnTo>
                    <a:pt x="122" y="72"/>
                  </a:lnTo>
                  <a:lnTo>
                    <a:pt x="122" y="67"/>
                  </a:lnTo>
                  <a:lnTo>
                    <a:pt x="119" y="65"/>
                  </a:lnTo>
                  <a:lnTo>
                    <a:pt x="113" y="64"/>
                  </a:lnTo>
                  <a:lnTo>
                    <a:pt x="108" y="69"/>
                  </a:lnTo>
                  <a:lnTo>
                    <a:pt x="106" y="70"/>
                  </a:lnTo>
                  <a:lnTo>
                    <a:pt x="96" y="81"/>
                  </a:lnTo>
                  <a:lnTo>
                    <a:pt x="94" y="81"/>
                  </a:lnTo>
                  <a:lnTo>
                    <a:pt x="89" y="88"/>
                  </a:lnTo>
                  <a:lnTo>
                    <a:pt x="84" y="88"/>
                  </a:lnTo>
                  <a:lnTo>
                    <a:pt x="83" y="90"/>
                  </a:lnTo>
                  <a:lnTo>
                    <a:pt x="83" y="92"/>
                  </a:lnTo>
                  <a:lnTo>
                    <a:pt x="80" y="94"/>
                  </a:lnTo>
                  <a:lnTo>
                    <a:pt x="81" y="96"/>
                  </a:lnTo>
                  <a:lnTo>
                    <a:pt x="79" y="97"/>
                  </a:lnTo>
                  <a:lnTo>
                    <a:pt x="79" y="101"/>
                  </a:lnTo>
                  <a:lnTo>
                    <a:pt x="78" y="105"/>
                  </a:lnTo>
                  <a:lnTo>
                    <a:pt x="60" y="106"/>
                  </a:lnTo>
                  <a:lnTo>
                    <a:pt x="58" y="87"/>
                  </a:lnTo>
                  <a:lnTo>
                    <a:pt x="60" y="84"/>
                  </a:lnTo>
                  <a:lnTo>
                    <a:pt x="62" y="80"/>
                  </a:lnTo>
                  <a:lnTo>
                    <a:pt x="61" y="75"/>
                  </a:lnTo>
                  <a:lnTo>
                    <a:pt x="57" y="68"/>
                  </a:lnTo>
                  <a:lnTo>
                    <a:pt x="54" y="66"/>
                  </a:lnTo>
                  <a:lnTo>
                    <a:pt x="54" y="63"/>
                  </a:lnTo>
                  <a:lnTo>
                    <a:pt x="50" y="61"/>
                  </a:lnTo>
                  <a:lnTo>
                    <a:pt x="40" y="62"/>
                  </a:lnTo>
                  <a:lnTo>
                    <a:pt x="38" y="64"/>
                  </a:lnTo>
                  <a:lnTo>
                    <a:pt x="35" y="70"/>
                  </a:lnTo>
                  <a:lnTo>
                    <a:pt x="28" y="78"/>
                  </a:lnTo>
                  <a:lnTo>
                    <a:pt x="28" y="80"/>
                  </a:lnTo>
                  <a:lnTo>
                    <a:pt x="25" y="83"/>
                  </a:lnTo>
                  <a:lnTo>
                    <a:pt x="20" y="98"/>
                  </a:lnTo>
                  <a:lnTo>
                    <a:pt x="20" y="103"/>
                  </a:lnTo>
                  <a:lnTo>
                    <a:pt x="19" y="104"/>
                  </a:lnTo>
                  <a:lnTo>
                    <a:pt x="20" y="110"/>
                  </a:lnTo>
                  <a:lnTo>
                    <a:pt x="18" y="113"/>
                  </a:lnTo>
                  <a:lnTo>
                    <a:pt x="13" y="113"/>
                  </a:lnTo>
                  <a:lnTo>
                    <a:pt x="5" y="115"/>
                  </a:lnTo>
                  <a:lnTo>
                    <a:pt x="5" y="125"/>
                  </a:lnTo>
                  <a:lnTo>
                    <a:pt x="4" y="126"/>
                  </a:lnTo>
                  <a:lnTo>
                    <a:pt x="4" y="129"/>
                  </a:lnTo>
                  <a:lnTo>
                    <a:pt x="3" y="130"/>
                  </a:lnTo>
                  <a:lnTo>
                    <a:pt x="4" y="133"/>
                  </a:lnTo>
                  <a:lnTo>
                    <a:pt x="4" y="136"/>
                  </a:lnTo>
                  <a:lnTo>
                    <a:pt x="7" y="140"/>
                  </a:lnTo>
                  <a:lnTo>
                    <a:pt x="8" y="143"/>
                  </a:lnTo>
                  <a:lnTo>
                    <a:pt x="4" y="149"/>
                  </a:lnTo>
                  <a:lnTo>
                    <a:pt x="5" y="151"/>
                  </a:lnTo>
                  <a:lnTo>
                    <a:pt x="5" y="154"/>
                  </a:lnTo>
                  <a:lnTo>
                    <a:pt x="14" y="163"/>
                  </a:lnTo>
                  <a:lnTo>
                    <a:pt x="15" y="163"/>
                  </a:lnTo>
                  <a:lnTo>
                    <a:pt x="18" y="165"/>
                  </a:lnTo>
                  <a:lnTo>
                    <a:pt x="17" y="168"/>
                  </a:lnTo>
                  <a:lnTo>
                    <a:pt x="19" y="175"/>
                  </a:lnTo>
                  <a:lnTo>
                    <a:pt x="22" y="182"/>
                  </a:lnTo>
                  <a:lnTo>
                    <a:pt x="30" y="188"/>
                  </a:lnTo>
                  <a:lnTo>
                    <a:pt x="30" y="199"/>
                  </a:lnTo>
                  <a:lnTo>
                    <a:pt x="35" y="206"/>
                  </a:lnTo>
                  <a:lnTo>
                    <a:pt x="45" y="206"/>
                  </a:lnTo>
                  <a:lnTo>
                    <a:pt x="46" y="207"/>
                  </a:lnTo>
                  <a:lnTo>
                    <a:pt x="44" y="210"/>
                  </a:lnTo>
                  <a:lnTo>
                    <a:pt x="40" y="211"/>
                  </a:lnTo>
                  <a:lnTo>
                    <a:pt x="35" y="215"/>
                  </a:lnTo>
                  <a:lnTo>
                    <a:pt x="31" y="215"/>
                  </a:lnTo>
                  <a:lnTo>
                    <a:pt x="30" y="216"/>
                  </a:lnTo>
                  <a:lnTo>
                    <a:pt x="28" y="216"/>
                  </a:lnTo>
                  <a:lnTo>
                    <a:pt x="26" y="218"/>
                  </a:lnTo>
                  <a:lnTo>
                    <a:pt x="24" y="217"/>
                  </a:lnTo>
                  <a:lnTo>
                    <a:pt x="16" y="222"/>
                  </a:lnTo>
                  <a:lnTo>
                    <a:pt x="16" y="228"/>
                  </a:lnTo>
                  <a:lnTo>
                    <a:pt x="12" y="231"/>
                  </a:lnTo>
                  <a:lnTo>
                    <a:pt x="12" y="235"/>
                  </a:lnTo>
                  <a:lnTo>
                    <a:pt x="19" y="241"/>
                  </a:lnTo>
                  <a:lnTo>
                    <a:pt x="21" y="241"/>
                  </a:lnTo>
                  <a:lnTo>
                    <a:pt x="23" y="243"/>
                  </a:lnTo>
                  <a:lnTo>
                    <a:pt x="37" y="245"/>
                  </a:lnTo>
                  <a:lnTo>
                    <a:pt x="39" y="246"/>
                  </a:lnTo>
                  <a:lnTo>
                    <a:pt x="44" y="251"/>
                  </a:lnTo>
                  <a:lnTo>
                    <a:pt x="44" y="258"/>
                  </a:lnTo>
                  <a:lnTo>
                    <a:pt x="45" y="259"/>
                  </a:lnTo>
                  <a:lnTo>
                    <a:pt x="46" y="264"/>
                  </a:lnTo>
                  <a:lnTo>
                    <a:pt x="50" y="265"/>
                  </a:lnTo>
                  <a:lnTo>
                    <a:pt x="50" y="267"/>
                  </a:lnTo>
                  <a:lnTo>
                    <a:pt x="55" y="270"/>
                  </a:lnTo>
                  <a:lnTo>
                    <a:pt x="57" y="271"/>
                  </a:lnTo>
                  <a:lnTo>
                    <a:pt x="56" y="279"/>
                  </a:lnTo>
                  <a:lnTo>
                    <a:pt x="55" y="280"/>
                  </a:lnTo>
                  <a:lnTo>
                    <a:pt x="54" y="289"/>
                  </a:lnTo>
                  <a:lnTo>
                    <a:pt x="53" y="290"/>
                  </a:lnTo>
                  <a:lnTo>
                    <a:pt x="54" y="298"/>
                  </a:lnTo>
                  <a:lnTo>
                    <a:pt x="45" y="307"/>
                  </a:lnTo>
                  <a:lnTo>
                    <a:pt x="39" y="309"/>
                  </a:lnTo>
                  <a:lnTo>
                    <a:pt x="36" y="312"/>
                  </a:lnTo>
                  <a:lnTo>
                    <a:pt x="33" y="312"/>
                  </a:lnTo>
                  <a:lnTo>
                    <a:pt x="28" y="309"/>
                  </a:lnTo>
                  <a:lnTo>
                    <a:pt x="20" y="310"/>
                  </a:lnTo>
                  <a:lnTo>
                    <a:pt x="16" y="314"/>
                  </a:lnTo>
                  <a:lnTo>
                    <a:pt x="15" y="314"/>
                  </a:lnTo>
                  <a:lnTo>
                    <a:pt x="10" y="319"/>
                  </a:lnTo>
                  <a:lnTo>
                    <a:pt x="15" y="337"/>
                  </a:lnTo>
                  <a:lnTo>
                    <a:pt x="7" y="345"/>
                  </a:lnTo>
                  <a:lnTo>
                    <a:pt x="6" y="345"/>
                  </a:lnTo>
                  <a:lnTo>
                    <a:pt x="2" y="351"/>
                  </a:lnTo>
                  <a:lnTo>
                    <a:pt x="2" y="355"/>
                  </a:lnTo>
                  <a:lnTo>
                    <a:pt x="1" y="356"/>
                  </a:lnTo>
                  <a:lnTo>
                    <a:pt x="0" y="359"/>
                  </a:lnTo>
                  <a:lnTo>
                    <a:pt x="1" y="362"/>
                  </a:lnTo>
                  <a:lnTo>
                    <a:pt x="0" y="363"/>
                  </a:lnTo>
                  <a:lnTo>
                    <a:pt x="0" y="375"/>
                  </a:lnTo>
                  <a:lnTo>
                    <a:pt x="2" y="376"/>
                  </a:lnTo>
                  <a:lnTo>
                    <a:pt x="2" y="380"/>
                  </a:lnTo>
                  <a:lnTo>
                    <a:pt x="5" y="383"/>
                  </a:lnTo>
                  <a:lnTo>
                    <a:pt x="10" y="384"/>
                  </a:lnTo>
                  <a:lnTo>
                    <a:pt x="16" y="386"/>
                  </a:lnTo>
                  <a:lnTo>
                    <a:pt x="21" y="392"/>
                  </a:lnTo>
                  <a:lnTo>
                    <a:pt x="23" y="397"/>
                  </a:lnTo>
                  <a:lnTo>
                    <a:pt x="25" y="398"/>
                  </a:lnTo>
                  <a:lnTo>
                    <a:pt x="25" y="401"/>
                  </a:lnTo>
                  <a:lnTo>
                    <a:pt x="31" y="409"/>
                  </a:lnTo>
                  <a:lnTo>
                    <a:pt x="32" y="414"/>
                  </a:lnTo>
                  <a:lnTo>
                    <a:pt x="36" y="418"/>
                  </a:lnTo>
                  <a:lnTo>
                    <a:pt x="39" y="423"/>
                  </a:lnTo>
                  <a:lnTo>
                    <a:pt x="42" y="425"/>
                  </a:lnTo>
                  <a:lnTo>
                    <a:pt x="37" y="436"/>
                  </a:lnTo>
                  <a:lnTo>
                    <a:pt x="36" y="443"/>
                  </a:lnTo>
                  <a:lnTo>
                    <a:pt x="34" y="447"/>
                  </a:lnTo>
                  <a:lnTo>
                    <a:pt x="34" y="450"/>
                  </a:lnTo>
                  <a:lnTo>
                    <a:pt x="30" y="455"/>
                  </a:lnTo>
                  <a:lnTo>
                    <a:pt x="26" y="467"/>
                  </a:lnTo>
                  <a:lnTo>
                    <a:pt x="26" y="469"/>
                  </a:lnTo>
                  <a:lnTo>
                    <a:pt x="23" y="472"/>
                  </a:lnTo>
                  <a:lnTo>
                    <a:pt x="23" y="478"/>
                  </a:lnTo>
                  <a:lnTo>
                    <a:pt x="29" y="478"/>
                  </a:lnTo>
                  <a:lnTo>
                    <a:pt x="31" y="478"/>
                  </a:lnTo>
                  <a:lnTo>
                    <a:pt x="41" y="486"/>
                  </a:lnTo>
                  <a:lnTo>
                    <a:pt x="50" y="491"/>
                  </a:lnTo>
                  <a:lnTo>
                    <a:pt x="58" y="489"/>
                  </a:lnTo>
                  <a:lnTo>
                    <a:pt x="60" y="488"/>
                  </a:lnTo>
                  <a:lnTo>
                    <a:pt x="73" y="487"/>
                  </a:lnTo>
                  <a:lnTo>
                    <a:pt x="82" y="480"/>
                  </a:lnTo>
                  <a:lnTo>
                    <a:pt x="89" y="481"/>
                  </a:lnTo>
                  <a:lnTo>
                    <a:pt x="95" y="476"/>
                  </a:lnTo>
                  <a:lnTo>
                    <a:pt x="99" y="474"/>
                  </a:lnTo>
                  <a:lnTo>
                    <a:pt x="109" y="476"/>
                  </a:lnTo>
                  <a:lnTo>
                    <a:pt x="111" y="475"/>
                  </a:lnTo>
                  <a:lnTo>
                    <a:pt x="116" y="480"/>
                  </a:lnTo>
                  <a:lnTo>
                    <a:pt x="123" y="480"/>
                  </a:lnTo>
                  <a:lnTo>
                    <a:pt x="129" y="487"/>
                  </a:lnTo>
                  <a:lnTo>
                    <a:pt x="137" y="488"/>
                  </a:lnTo>
                  <a:lnTo>
                    <a:pt x="138" y="487"/>
                  </a:lnTo>
                  <a:lnTo>
                    <a:pt x="142" y="485"/>
                  </a:lnTo>
                  <a:lnTo>
                    <a:pt x="145" y="484"/>
                  </a:lnTo>
                  <a:lnTo>
                    <a:pt x="151" y="481"/>
                  </a:lnTo>
                  <a:lnTo>
                    <a:pt x="151" y="478"/>
                  </a:lnTo>
                  <a:lnTo>
                    <a:pt x="157" y="471"/>
                  </a:lnTo>
                  <a:lnTo>
                    <a:pt x="156" y="465"/>
                  </a:lnTo>
                  <a:lnTo>
                    <a:pt x="160" y="461"/>
                  </a:lnTo>
                  <a:lnTo>
                    <a:pt x="167" y="443"/>
                  </a:lnTo>
                  <a:lnTo>
                    <a:pt x="167" y="438"/>
                  </a:lnTo>
                  <a:lnTo>
                    <a:pt x="172" y="433"/>
                  </a:lnTo>
                  <a:lnTo>
                    <a:pt x="175" y="433"/>
                  </a:lnTo>
                  <a:lnTo>
                    <a:pt x="183" y="431"/>
                  </a:lnTo>
                  <a:lnTo>
                    <a:pt x="180" y="427"/>
                  </a:lnTo>
                  <a:lnTo>
                    <a:pt x="179" y="424"/>
                  </a:lnTo>
                  <a:lnTo>
                    <a:pt x="183" y="421"/>
                  </a:lnTo>
                  <a:lnTo>
                    <a:pt x="189" y="419"/>
                  </a:lnTo>
                  <a:lnTo>
                    <a:pt x="189" y="422"/>
                  </a:lnTo>
                  <a:lnTo>
                    <a:pt x="196" y="422"/>
                  </a:lnTo>
                  <a:lnTo>
                    <a:pt x="199" y="418"/>
                  </a:lnTo>
                  <a:lnTo>
                    <a:pt x="201" y="418"/>
                  </a:lnTo>
                  <a:lnTo>
                    <a:pt x="203" y="413"/>
                  </a:lnTo>
                  <a:lnTo>
                    <a:pt x="205" y="411"/>
                  </a:lnTo>
                  <a:lnTo>
                    <a:pt x="207" y="405"/>
                  </a:lnTo>
                  <a:lnTo>
                    <a:pt x="213" y="398"/>
                  </a:lnTo>
                  <a:lnTo>
                    <a:pt x="213" y="395"/>
                  </a:lnTo>
                  <a:lnTo>
                    <a:pt x="216" y="393"/>
                  </a:lnTo>
                  <a:lnTo>
                    <a:pt x="244" y="390"/>
                  </a:lnTo>
                  <a:lnTo>
                    <a:pt x="248" y="387"/>
                  </a:lnTo>
                  <a:lnTo>
                    <a:pt x="253" y="387"/>
                  </a:lnTo>
                  <a:lnTo>
                    <a:pt x="257" y="383"/>
                  </a:lnTo>
                  <a:lnTo>
                    <a:pt x="257" y="376"/>
                  </a:lnTo>
                  <a:lnTo>
                    <a:pt x="259" y="372"/>
                  </a:lnTo>
                  <a:lnTo>
                    <a:pt x="262" y="369"/>
                  </a:lnTo>
                  <a:lnTo>
                    <a:pt x="268" y="367"/>
                  </a:lnTo>
                  <a:lnTo>
                    <a:pt x="271" y="365"/>
                  </a:lnTo>
                  <a:lnTo>
                    <a:pt x="272" y="360"/>
                  </a:lnTo>
                  <a:lnTo>
                    <a:pt x="275" y="357"/>
                  </a:lnTo>
                  <a:lnTo>
                    <a:pt x="275" y="356"/>
                  </a:lnTo>
                  <a:lnTo>
                    <a:pt x="274" y="355"/>
                  </a:lnTo>
                  <a:lnTo>
                    <a:pt x="273" y="354"/>
                  </a:lnTo>
                  <a:lnTo>
                    <a:pt x="272" y="353"/>
                  </a:lnTo>
                  <a:lnTo>
                    <a:pt x="271" y="352"/>
                  </a:lnTo>
                  <a:lnTo>
                    <a:pt x="271" y="351"/>
                  </a:lnTo>
                  <a:lnTo>
                    <a:pt x="270" y="350"/>
                  </a:lnTo>
                  <a:lnTo>
                    <a:pt x="268" y="349"/>
                  </a:lnTo>
                  <a:lnTo>
                    <a:pt x="264" y="345"/>
                  </a:lnTo>
                  <a:lnTo>
                    <a:pt x="263" y="344"/>
                  </a:lnTo>
                  <a:lnTo>
                    <a:pt x="262" y="343"/>
                  </a:lnTo>
                  <a:lnTo>
                    <a:pt x="261" y="342"/>
                  </a:lnTo>
                  <a:lnTo>
                    <a:pt x="260" y="341"/>
                  </a:lnTo>
                  <a:lnTo>
                    <a:pt x="259" y="340"/>
                  </a:lnTo>
                  <a:lnTo>
                    <a:pt x="259" y="339"/>
                  </a:lnTo>
                  <a:lnTo>
                    <a:pt x="258" y="338"/>
                  </a:lnTo>
                  <a:lnTo>
                    <a:pt x="257" y="337"/>
                  </a:lnTo>
                  <a:lnTo>
                    <a:pt x="256" y="336"/>
                  </a:lnTo>
                  <a:lnTo>
                    <a:pt x="256" y="335"/>
                  </a:lnTo>
                  <a:lnTo>
                    <a:pt x="255" y="333"/>
                  </a:lnTo>
                  <a:lnTo>
                    <a:pt x="254" y="332"/>
                  </a:lnTo>
                  <a:lnTo>
                    <a:pt x="254" y="331"/>
                  </a:lnTo>
                  <a:lnTo>
                    <a:pt x="254" y="330"/>
                  </a:lnTo>
                  <a:lnTo>
                    <a:pt x="253" y="329"/>
                  </a:lnTo>
                  <a:lnTo>
                    <a:pt x="253" y="327"/>
                  </a:lnTo>
                  <a:lnTo>
                    <a:pt x="252" y="326"/>
                  </a:lnTo>
                  <a:lnTo>
                    <a:pt x="252" y="325"/>
                  </a:lnTo>
                  <a:lnTo>
                    <a:pt x="252" y="324"/>
                  </a:lnTo>
                  <a:lnTo>
                    <a:pt x="252" y="323"/>
                  </a:lnTo>
                  <a:lnTo>
                    <a:pt x="252" y="322"/>
                  </a:lnTo>
                  <a:lnTo>
                    <a:pt x="252" y="321"/>
                  </a:lnTo>
                  <a:lnTo>
                    <a:pt x="243" y="321"/>
                  </a:lnTo>
                  <a:lnTo>
                    <a:pt x="236" y="326"/>
                  </a:lnTo>
                  <a:lnTo>
                    <a:pt x="233" y="323"/>
                  </a:lnTo>
                  <a:lnTo>
                    <a:pt x="224" y="325"/>
                  </a:lnTo>
                  <a:lnTo>
                    <a:pt x="223" y="323"/>
                  </a:lnTo>
                  <a:lnTo>
                    <a:pt x="223" y="321"/>
                  </a:lnTo>
                  <a:lnTo>
                    <a:pt x="220" y="319"/>
                  </a:lnTo>
                  <a:lnTo>
                    <a:pt x="211" y="319"/>
                  </a:lnTo>
                  <a:lnTo>
                    <a:pt x="208" y="317"/>
                  </a:lnTo>
                  <a:lnTo>
                    <a:pt x="201" y="317"/>
                  </a:lnTo>
                  <a:lnTo>
                    <a:pt x="200" y="309"/>
                  </a:lnTo>
                  <a:lnTo>
                    <a:pt x="199" y="309"/>
                  </a:lnTo>
                  <a:lnTo>
                    <a:pt x="198" y="306"/>
                  </a:lnTo>
                  <a:lnTo>
                    <a:pt x="198" y="300"/>
                  </a:lnTo>
                  <a:lnTo>
                    <a:pt x="202" y="295"/>
                  </a:lnTo>
                  <a:lnTo>
                    <a:pt x="207" y="293"/>
                  </a:lnTo>
                  <a:lnTo>
                    <a:pt x="210" y="287"/>
                  </a:lnTo>
                  <a:lnTo>
                    <a:pt x="210" y="284"/>
                  </a:lnTo>
                  <a:lnTo>
                    <a:pt x="209" y="284"/>
                  </a:lnTo>
                  <a:lnTo>
                    <a:pt x="206" y="282"/>
                  </a:lnTo>
                  <a:lnTo>
                    <a:pt x="205" y="270"/>
                  </a:lnTo>
                  <a:lnTo>
                    <a:pt x="203" y="268"/>
                  </a:lnTo>
                  <a:lnTo>
                    <a:pt x="201" y="267"/>
                  </a:lnTo>
                  <a:lnTo>
                    <a:pt x="201" y="261"/>
                  </a:lnTo>
                  <a:lnTo>
                    <a:pt x="198" y="257"/>
                  </a:lnTo>
                  <a:lnTo>
                    <a:pt x="199" y="254"/>
                  </a:lnTo>
                  <a:lnTo>
                    <a:pt x="197" y="253"/>
                  </a:lnTo>
                  <a:lnTo>
                    <a:pt x="191" y="254"/>
                  </a:lnTo>
                  <a:lnTo>
                    <a:pt x="183" y="253"/>
                  </a:lnTo>
                  <a:lnTo>
                    <a:pt x="182" y="252"/>
                  </a:lnTo>
                  <a:lnTo>
                    <a:pt x="181" y="252"/>
                  </a:lnTo>
                  <a:lnTo>
                    <a:pt x="174" y="260"/>
                  </a:lnTo>
                  <a:lnTo>
                    <a:pt x="174" y="267"/>
                  </a:lnTo>
                  <a:lnTo>
                    <a:pt x="173" y="268"/>
                  </a:lnTo>
                  <a:lnTo>
                    <a:pt x="167" y="268"/>
                  </a:lnTo>
                  <a:lnTo>
                    <a:pt x="160" y="264"/>
                  </a:lnTo>
                  <a:lnTo>
                    <a:pt x="160" y="261"/>
                  </a:lnTo>
                  <a:lnTo>
                    <a:pt x="158" y="259"/>
                  </a:lnTo>
                  <a:lnTo>
                    <a:pt x="140" y="260"/>
                  </a:lnTo>
                  <a:lnTo>
                    <a:pt x="138" y="263"/>
                  </a:lnTo>
                  <a:lnTo>
                    <a:pt x="135" y="263"/>
                  </a:lnTo>
                  <a:lnTo>
                    <a:pt x="133" y="267"/>
                  </a:lnTo>
                  <a:lnTo>
                    <a:pt x="129" y="267"/>
                  </a:lnTo>
                  <a:lnTo>
                    <a:pt x="124" y="262"/>
                  </a:lnTo>
                  <a:lnTo>
                    <a:pt x="121" y="261"/>
                  </a:lnTo>
                  <a:lnTo>
                    <a:pt x="116" y="262"/>
                  </a:lnTo>
                  <a:lnTo>
                    <a:pt x="113" y="258"/>
                  </a:lnTo>
                  <a:lnTo>
                    <a:pt x="111" y="259"/>
                  </a:lnTo>
                  <a:lnTo>
                    <a:pt x="109" y="257"/>
                  </a:lnTo>
                  <a:lnTo>
                    <a:pt x="109" y="252"/>
                  </a:lnTo>
                  <a:lnTo>
                    <a:pt x="106" y="249"/>
                  </a:lnTo>
                  <a:lnTo>
                    <a:pt x="106" y="247"/>
                  </a:lnTo>
                  <a:lnTo>
                    <a:pt x="110" y="241"/>
                  </a:lnTo>
                  <a:lnTo>
                    <a:pt x="110" y="236"/>
                  </a:lnTo>
                  <a:lnTo>
                    <a:pt x="103" y="236"/>
                  </a:lnTo>
                  <a:lnTo>
                    <a:pt x="102" y="227"/>
                  </a:lnTo>
                  <a:lnTo>
                    <a:pt x="109" y="219"/>
                  </a:lnTo>
                  <a:lnTo>
                    <a:pt x="113" y="218"/>
                  </a:lnTo>
                  <a:lnTo>
                    <a:pt x="115" y="216"/>
                  </a:lnTo>
                  <a:lnTo>
                    <a:pt x="119" y="214"/>
                  </a:lnTo>
                  <a:lnTo>
                    <a:pt x="124" y="208"/>
                  </a:lnTo>
                  <a:lnTo>
                    <a:pt x="128" y="209"/>
                  </a:lnTo>
                  <a:lnTo>
                    <a:pt x="129" y="205"/>
                  </a:lnTo>
                  <a:lnTo>
                    <a:pt x="133" y="202"/>
                  </a:lnTo>
                  <a:lnTo>
                    <a:pt x="133" y="199"/>
                  </a:lnTo>
                  <a:lnTo>
                    <a:pt x="128" y="196"/>
                  </a:lnTo>
                  <a:lnTo>
                    <a:pt x="121" y="189"/>
                  </a:lnTo>
                  <a:lnTo>
                    <a:pt x="120" y="186"/>
                  </a:lnTo>
                  <a:lnTo>
                    <a:pt x="118" y="183"/>
                  </a:lnTo>
                  <a:lnTo>
                    <a:pt x="119" y="179"/>
                  </a:lnTo>
                  <a:lnTo>
                    <a:pt x="127" y="173"/>
                  </a:lnTo>
                  <a:lnTo>
                    <a:pt x="131" y="173"/>
                  </a:lnTo>
                  <a:lnTo>
                    <a:pt x="133" y="174"/>
                  </a:lnTo>
                  <a:lnTo>
                    <a:pt x="136" y="172"/>
                  </a:lnTo>
                  <a:lnTo>
                    <a:pt x="142" y="166"/>
                  </a:lnTo>
                  <a:lnTo>
                    <a:pt x="143" y="163"/>
                  </a:lnTo>
                  <a:lnTo>
                    <a:pt x="146" y="157"/>
                  </a:lnTo>
                  <a:lnTo>
                    <a:pt x="155" y="157"/>
                  </a:lnTo>
                  <a:lnTo>
                    <a:pt x="158" y="154"/>
                  </a:lnTo>
                  <a:lnTo>
                    <a:pt x="154" y="149"/>
                  </a:lnTo>
                  <a:lnTo>
                    <a:pt x="154" y="146"/>
                  </a:lnTo>
                  <a:lnTo>
                    <a:pt x="158" y="146"/>
                  </a:lnTo>
                  <a:lnTo>
                    <a:pt x="160" y="143"/>
                  </a:lnTo>
                  <a:lnTo>
                    <a:pt x="160" y="139"/>
                  </a:lnTo>
                  <a:lnTo>
                    <a:pt x="162" y="137"/>
                  </a:lnTo>
                  <a:lnTo>
                    <a:pt x="166" y="136"/>
                  </a:lnTo>
                  <a:lnTo>
                    <a:pt x="167" y="133"/>
                  </a:lnTo>
                  <a:lnTo>
                    <a:pt x="168" y="131"/>
                  </a:lnTo>
                  <a:lnTo>
                    <a:pt x="173" y="131"/>
                  </a:lnTo>
                  <a:lnTo>
                    <a:pt x="176" y="135"/>
                  </a:lnTo>
                  <a:lnTo>
                    <a:pt x="176" y="138"/>
                  </a:lnTo>
                  <a:lnTo>
                    <a:pt x="179" y="142"/>
                  </a:lnTo>
                  <a:lnTo>
                    <a:pt x="183" y="146"/>
                  </a:lnTo>
                  <a:lnTo>
                    <a:pt x="184" y="146"/>
                  </a:lnTo>
                  <a:lnTo>
                    <a:pt x="192" y="153"/>
                  </a:lnTo>
                  <a:lnTo>
                    <a:pt x="192" y="154"/>
                  </a:lnTo>
                  <a:lnTo>
                    <a:pt x="194" y="156"/>
                  </a:lnTo>
                  <a:lnTo>
                    <a:pt x="210" y="155"/>
                  </a:lnTo>
                  <a:lnTo>
                    <a:pt x="212" y="156"/>
                  </a:lnTo>
                  <a:lnTo>
                    <a:pt x="216" y="156"/>
                  </a:lnTo>
                  <a:lnTo>
                    <a:pt x="217" y="155"/>
                  </a:lnTo>
                  <a:lnTo>
                    <a:pt x="224" y="154"/>
                  </a:lnTo>
                  <a:lnTo>
                    <a:pt x="226" y="156"/>
                  </a:lnTo>
                  <a:lnTo>
                    <a:pt x="226" y="159"/>
                  </a:lnTo>
                  <a:lnTo>
                    <a:pt x="225" y="160"/>
                  </a:lnTo>
                  <a:lnTo>
                    <a:pt x="224" y="166"/>
                  </a:lnTo>
                  <a:lnTo>
                    <a:pt x="222" y="167"/>
                  </a:lnTo>
                  <a:lnTo>
                    <a:pt x="216" y="168"/>
                  </a:lnTo>
                  <a:lnTo>
                    <a:pt x="213" y="173"/>
                  </a:lnTo>
                  <a:lnTo>
                    <a:pt x="215" y="174"/>
                  </a:lnTo>
                  <a:lnTo>
                    <a:pt x="215" y="184"/>
                  </a:lnTo>
                  <a:lnTo>
                    <a:pt x="224" y="192"/>
                  </a:lnTo>
                  <a:lnTo>
                    <a:pt x="230" y="190"/>
                  </a:lnTo>
                  <a:lnTo>
                    <a:pt x="234" y="191"/>
                  </a:lnTo>
                  <a:lnTo>
                    <a:pt x="237" y="194"/>
                  </a:lnTo>
                  <a:lnTo>
                    <a:pt x="235" y="196"/>
                  </a:lnTo>
                  <a:lnTo>
                    <a:pt x="235" y="198"/>
                  </a:lnTo>
                  <a:lnTo>
                    <a:pt x="241" y="202"/>
                  </a:lnTo>
                  <a:lnTo>
                    <a:pt x="242" y="206"/>
                  </a:lnTo>
                  <a:lnTo>
                    <a:pt x="249" y="205"/>
                  </a:lnTo>
                  <a:lnTo>
                    <a:pt x="250" y="209"/>
                  </a:lnTo>
                  <a:lnTo>
                    <a:pt x="248" y="210"/>
                  </a:lnTo>
                  <a:lnTo>
                    <a:pt x="237" y="211"/>
                  </a:lnTo>
                  <a:lnTo>
                    <a:pt x="235" y="215"/>
                  </a:lnTo>
                  <a:lnTo>
                    <a:pt x="235" y="222"/>
                  </a:lnTo>
                  <a:lnTo>
                    <a:pt x="238" y="225"/>
                  </a:lnTo>
                  <a:lnTo>
                    <a:pt x="238" y="230"/>
                  </a:lnTo>
                  <a:lnTo>
                    <a:pt x="241" y="233"/>
                  </a:lnTo>
                  <a:lnTo>
                    <a:pt x="242" y="234"/>
                  </a:lnTo>
                  <a:lnTo>
                    <a:pt x="246" y="237"/>
                  </a:lnTo>
                  <a:lnTo>
                    <a:pt x="246" y="242"/>
                  </a:lnTo>
                  <a:lnTo>
                    <a:pt x="248" y="244"/>
                  </a:lnTo>
                  <a:lnTo>
                    <a:pt x="250" y="244"/>
                  </a:lnTo>
                  <a:lnTo>
                    <a:pt x="252" y="247"/>
                  </a:lnTo>
                  <a:lnTo>
                    <a:pt x="254" y="247"/>
                  </a:lnTo>
                  <a:lnTo>
                    <a:pt x="256" y="243"/>
                  </a:lnTo>
                  <a:lnTo>
                    <a:pt x="262" y="243"/>
                  </a:lnTo>
                  <a:lnTo>
                    <a:pt x="264" y="244"/>
                  </a:lnTo>
                  <a:lnTo>
                    <a:pt x="264" y="245"/>
                  </a:lnTo>
                  <a:lnTo>
                    <a:pt x="262" y="246"/>
                  </a:lnTo>
                  <a:lnTo>
                    <a:pt x="263" y="255"/>
                  </a:lnTo>
                  <a:lnTo>
                    <a:pt x="260" y="257"/>
                  </a:lnTo>
                  <a:lnTo>
                    <a:pt x="260" y="259"/>
                  </a:lnTo>
                  <a:lnTo>
                    <a:pt x="267" y="263"/>
                  </a:lnTo>
                  <a:lnTo>
                    <a:pt x="272" y="264"/>
                  </a:lnTo>
                  <a:lnTo>
                    <a:pt x="278" y="277"/>
                  </a:lnTo>
                  <a:lnTo>
                    <a:pt x="279" y="277"/>
                  </a:lnTo>
                  <a:lnTo>
                    <a:pt x="280" y="277"/>
                  </a:lnTo>
                  <a:lnTo>
                    <a:pt x="281" y="277"/>
                  </a:lnTo>
                  <a:lnTo>
                    <a:pt x="282" y="277"/>
                  </a:lnTo>
                  <a:lnTo>
                    <a:pt x="283" y="277"/>
                  </a:lnTo>
                  <a:lnTo>
                    <a:pt x="284" y="277"/>
                  </a:lnTo>
                  <a:lnTo>
                    <a:pt x="284" y="278"/>
                  </a:lnTo>
                  <a:lnTo>
                    <a:pt x="285" y="278"/>
                  </a:lnTo>
                  <a:lnTo>
                    <a:pt x="286" y="278"/>
                  </a:lnTo>
                  <a:lnTo>
                    <a:pt x="286" y="279"/>
                  </a:lnTo>
                  <a:lnTo>
                    <a:pt x="287" y="279"/>
                  </a:lnTo>
                  <a:lnTo>
                    <a:pt x="288" y="280"/>
                  </a:lnTo>
                  <a:lnTo>
                    <a:pt x="288" y="281"/>
                  </a:lnTo>
                  <a:lnTo>
                    <a:pt x="289" y="281"/>
                  </a:lnTo>
                  <a:lnTo>
                    <a:pt x="289" y="282"/>
                  </a:lnTo>
                  <a:lnTo>
                    <a:pt x="290" y="282"/>
                  </a:lnTo>
                  <a:lnTo>
                    <a:pt x="290" y="283"/>
                  </a:lnTo>
                  <a:lnTo>
                    <a:pt x="290" y="284"/>
                  </a:lnTo>
                  <a:lnTo>
                    <a:pt x="291" y="284"/>
                  </a:lnTo>
                  <a:lnTo>
                    <a:pt x="291" y="285"/>
                  </a:lnTo>
                  <a:lnTo>
                    <a:pt x="292" y="287"/>
                  </a:lnTo>
                  <a:lnTo>
                    <a:pt x="292" y="288"/>
                  </a:lnTo>
                  <a:lnTo>
                    <a:pt x="293" y="288"/>
                  </a:lnTo>
                  <a:lnTo>
                    <a:pt x="293" y="289"/>
                  </a:lnTo>
                  <a:lnTo>
                    <a:pt x="293" y="290"/>
                  </a:lnTo>
                  <a:lnTo>
                    <a:pt x="294" y="291"/>
                  </a:lnTo>
                  <a:lnTo>
                    <a:pt x="294" y="292"/>
                  </a:lnTo>
                  <a:lnTo>
                    <a:pt x="295" y="292"/>
                  </a:lnTo>
                  <a:lnTo>
                    <a:pt x="296" y="292"/>
                  </a:lnTo>
                  <a:lnTo>
                    <a:pt x="296" y="293"/>
                  </a:lnTo>
                  <a:lnTo>
                    <a:pt x="297" y="293"/>
                  </a:lnTo>
                  <a:lnTo>
                    <a:pt x="298" y="293"/>
                  </a:lnTo>
                  <a:lnTo>
                    <a:pt x="299" y="293"/>
                  </a:lnTo>
                  <a:lnTo>
                    <a:pt x="300" y="293"/>
                  </a:lnTo>
                  <a:lnTo>
                    <a:pt x="301" y="293"/>
                  </a:lnTo>
                  <a:lnTo>
                    <a:pt x="303" y="293"/>
                  </a:lnTo>
                  <a:lnTo>
                    <a:pt x="304" y="293"/>
                  </a:lnTo>
                  <a:lnTo>
                    <a:pt x="306" y="293"/>
                  </a:lnTo>
                  <a:lnTo>
                    <a:pt x="307" y="293"/>
                  </a:lnTo>
                  <a:lnTo>
                    <a:pt x="308" y="293"/>
                  </a:lnTo>
                  <a:lnTo>
                    <a:pt x="309" y="293"/>
                  </a:lnTo>
                  <a:lnTo>
                    <a:pt x="310" y="294"/>
                  </a:lnTo>
                  <a:lnTo>
                    <a:pt x="312" y="294"/>
                  </a:lnTo>
                  <a:lnTo>
                    <a:pt x="312" y="295"/>
                  </a:lnTo>
                  <a:lnTo>
                    <a:pt x="313" y="295"/>
                  </a:lnTo>
                  <a:lnTo>
                    <a:pt x="314" y="295"/>
                  </a:lnTo>
                  <a:lnTo>
                    <a:pt x="315" y="295"/>
                  </a:lnTo>
                  <a:lnTo>
                    <a:pt x="316" y="295"/>
                  </a:lnTo>
                  <a:lnTo>
                    <a:pt x="317" y="295"/>
                  </a:lnTo>
                  <a:lnTo>
                    <a:pt x="318" y="294"/>
                  </a:lnTo>
                  <a:lnTo>
                    <a:pt x="319" y="294"/>
                  </a:lnTo>
                  <a:lnTo>
                    <a:pt x="320" y="293"/>
                  </a:lnTo>
                  <a:lnTo>
                    <a:pt x="320" y="292"/>
                  </a:lnTo>
                  <a:lnTo>
                    <a:pt x="321" y="292"/>
                  </a:lnTo>
                  <a:lnTo>
                    <a:pt x="321" y="291"/>
                  </a:lnTo>
                  <a:lnTo>
                    <a:pt x="322" y="290"/>
                  </a:lnTo>
                  <a:lnTo>
                    <a:pt x="322" y="289"/>
                  </a:lnTo>
                  <a:lnTo>
                    <a:pt x="322" y="288"/>
                  </a:lnTo>
                  <a:lnTo>
                    <a:pt x="322" y="287"/>
                  </a:lnTo>
                  <a:lnTo>
                    <a:pt x="322" y="286"/>
                  </a:lnTo>
                  <a:lnTo>
                    <a:pt x="321" y="285"/>
                  </a:lnTo>
                  <a:lnTo>
                    <a:pt x="321" y="284"/>
                  </a:lnTo>
                  <a:lnTo>
                    <a:pt x="320" y="284"/>
                  </a:lnTo>
                  <a:lnTo>
                    <a:pt x="320" y="283"/>
                  </a:lnTo>
                  <a:lnTo>
                    <a:pt x="319" y="283"/>
                  </a:lnTo>
                  <a:lnTo>
                    <a:pt x="319" y="282"/>
                  </a:lnTo>
                  <a:lnTo>
                    <a:pt x="318" y="282"/>
                  </a:lnTo>
                  <a:lnTo>
                    <a:pt x="317" y="282"/>
                  </a:lnTo>
                  <a:lnTo>
                    <a:pt x="316" y="282"/>
                  </a:lnTo>
                  <a:lnTo>
                    <a:pt x="315" y="282"/>
                  </a:lnTo>
                  <a:lnTo>
                    <a:pt x="314" y="282"/>
                  </a:lnTo>
                  <a:lnTo>
                    <a:pt x="313" y="282"/>
                  </a:lnTo>
                  <a:lnTo>
                    <a:pt x="312" y="282"/>
                  </a:lnTo>
                  <a:lnTo>
                    <a:pt x="311" y="282"/>
                  </a:lnTo>
                  <a:lnTo>
                    <a:pt x="310" y="282"/>
                  </a:lnTo>
                  <a:lnTo>
                    <a:pt x="310" y="281"/>
                  </a:lnTo>
                  <a:lnTo>
                    <a:pt x="311" y="280"/>
                  </a:lnTo>
                  <a:lnTo>
                    <a:pt x="311" y="279"/>
                  </a:lnTo>
                  <a:lnTo>
                    <a:pt x="312" y="279"/>
                  </a:lnTo>
                  <a:lnTo>
                    <a:pt x="313" y="278"/>
                  </a:lnTo>
                  <a:lnTo>
                    <a:pt x="314" y="277"/>
                  </a:lnTo>
                  <a:lnTo>
                    <a:pt x="315" y="277"/>
                  </a:lnTo>
                  <a:lnTo>
                    <a:pt x="316" y="277"/>
                  </a:lnTo>
                  <a:lnTo>
                    <a:pt x="317" y="277"/>
                  </a:lnTo>
                  <a:lnTo>
                    <a:pt x="318" y="277"/>
                  </a:lnTo>
                  <a:lnTo>
                    <a:pt x="319" y="277"/>
                  </a:lnTo>
                  <a:lnTo>
                    <a:pt x="320" y="278"/>
                  </a:lnTo>
                  <a:lnTo>
                    <a:pt x="321" y="279"/>
                  </a:lnTo>
                  <a:lnTo>
                    <a:pt x="322" y="279"/>
                  </a:lnTo>
                  <a:lnTo>
                    <a:pt x="323" y="280"/>
                  </a:lnTo>
                  <a:lnTo>
                    <a:pt x="324" y="280"/>
                  </a:lnTo>
                  <a:lnTo>
                    <a:pt x="325" y="280"/>
                  </a:lnTo>
                  <a:lnTo>
                    <a:pt x="326" y="280"/>
                  </a:lnTo>
                  <a:lnTo>
                    <a:pt x="327" y="280"/>
                  </a:lnTo>
                  <a:lnTo>
                    <a:pt x="328" y="280"/>
                  </a:lnTo>
                  <a:lnTo>
                    <a:pt x="329" y="280"/>
                  </a:lnTo>
                  <a:lnTo>
                    <a:pt x="330" y="280"/>
                  </a:lnTo>
                  <a:lnTo>
                    <a:pt x="331" y="279"/>
                  </a:lnTo>
                  <a:lnTo>
                    <a:pt x="332" y="278"/>
                  </a:lnTo>
                  <a:lnTo>
                    <a:pt x="333" y="278"/>
                  </a:lnTo>
                  <a:lnTo>
                    <a:pt x="333" y="277"/>
                  </a:lnTo>
                  <a:lnTo>
                    <a:pt x="334" y="277"/>
                  </a:lnTo>
                  <a:lnTo>
                    <a:pt x="335" y="276"/>
                  </a:lnTo>
                  <a:lnTo>
                    <a:pt x="336" y="275"/>
                  </a:lnTo>
                  <a:lnTo>
                    <a:pt x="337" y="274"/>
                  </a:lnTo>
                  <a:lnTo>
                    <a:pt x="338" y="273"/>
                  </a:lnTo>
                  <a:lnTo>
                    <a:pt x="340" y="272"/>
                  </a:lnTo>
                  <a:lnTo>
                    <a:pt x="340" y="271"/>
                  </a:lnTo>
                  <a:lnTo>
                    <a:pt x="341" y="270"/>
                  </a:lnTo>
                  <a:lnTo>
                    <a:pt x="342" y="269"/>
                  </a:lnTo>
                  <a:lnTo>
                    <a:pt x="343" y="268"/>
                  </a:lnTo>
                  <a:lnTo>
                    <a:pt x="344" y="267"/>
                  </a:lnTo>
                  <a:lnTo>
                    <a:pt x="345" y="265"/>
                  </a:lnTo>
                  <a:lnTo>
                    <a:pt x="346" y="264"/>
                  </a:lnTo>
                  <a:lnTo>
                    <a:pt x="347" y="263"/>
                  </a:lnTo>
                  <a:lnTo>
                    <a:pt x="348" y="262"/>
                  </a:lnTo>
                  <a:lnTo>
                    <a:pt x="348" y="261"/>
                  </a:lnTo>
                  <a:lnTo>
                    <a:pt x="349" y="260"/>
                  </a:lnTo>
                  <a:lnTo>
                    <a:pt x="350" y="258"/>
                  </a:lnTo>
                  <a:lnTo>
                    <a:pt x="350" y="257"/>
                  </a:lnTo>
                  <a:lnTo>
                    <a:pt x="351" y="256"/>
                  </a:lnTo>
                  <a:lnTo>
                    <a:pt x="351" y="255"/>
                  </a:lnTo>
                  <a:lnTo>
                    <a:pt x="351" y="254"/>
                  </a:lnTo>
                  <a:lnTo>
                    <a:pt x="351" y="253"/>
                  </a:lnTo>
                  <a:lnTo>
                    <a:pt x="352" y="253"/>
                  </a:lnTo>
                  <a:lnTo>
                    <a:pt x="352" y="252"/>
                  </a:lnTo>
                  <a:lnTo>
                    <a:pt x="352" y="251"/>
                  </a:lnTo>
                  <a:lnTo>
                    <a:pt x="352" y="250"/>
                  </a:lnTo>
                  <a:lnTo>
                    <a:pt x="351" y="249"/>
                  </a:lnTo>
                  <a:lnTo>
                    <a:pt x="351" y="248"/>
                  </a:lnTo>
                  <a:lnTo>
                    <a:pt x="351" y="247"/>
                  </a:lnTo>
                  <a:lnTo>
                    <a:pt x="350" y="246"/>
                  </a:lnTo>
                  <a:lnTo>
                    <a:pt x="350" y="245"/>
                  </a:lnTo>
                  <a:lnTo>
                    <a:pt x="349" y="244"/>
                  </a:lnTo>
                  <a:lnTo>
                    <a:pt x="349" y="243"/>
                  </a:lnTo>
                  <a:lnTo>
                    <a:pt x="348" y="242"/>
                  </a:lnTo>
                  <a:lnTo>
                    <a:pt x="347" y="241"/>
                  </a:lnTo>
                  <a:lnTo>
                    <a:pt x="337" y="242"/>
                  </a:lnTo>
                  <a:lnTo>
                    <a:pt x="336" y="241"/>
                  </a:lnTo>
                  <a:lnTo>
                    <a:pt x="332" y="239"/>
                  </a:lnTo>
                  <a:lnTo>
                    <a:pt x="328" y="236"/>
                  </a:lnTo>
                  <a:lnTo>
                    <a:pt x="326" y="236"/>
                  </a:lnTo>
                  <a:lnTo>
                    <a:pt x="322" y="232"/>
                  </a:lnTo>
                  <a:lnTo>
                    <a:pt x="319" y="230"/>
                  </a:lnTo>
                  <a:lnTo>
                    <a:pt x="319" y="228"/>
                  </a:lnTo>
                  <a:lnTo>
                    <a:pt x="315" y="224"/>
                  </a:lnTo>
                  <a:lnTo>
                    <a:pt x="315" y="221"/>
                  </a:lnTo>
                  <a:lnTo>
                    <a:pt x="317" y="219"/>
                  </a:lnTo>
                  <a:lnTo>
                    <a:pt x="316" y="215"/>
                  </a:lnTo>
                  <a:lnTo>
                    <a:pt x="317" y="214"/>
                  </a:lnTo>
                  <a:lnTo>
                    <a:pt x="317" y="204"/>
                  </a:lnTo>
                  <a:lnTo>
                    <a:pt x="319" y="202"/>
                  </a:lnTo>
                  <a:lnTo>
                    <a:pt x="318" y="193"/>
                  </a:lnTo>
                  <a:lnTo>
                    <a:pt x="319" y="191"/>
                  </a:lnTo>
                  <a:lnTo>
                    <a:pt x="319" y="186"/>
                  </a:lnTo>
                  <a:lnTo>
                    <a:pt x="315" y="184"/>
                  </a:lnTo>
                  <a:lnTo>
                    <a:pt x="314" y="183"/>
                  </a:lnTo>
                  <a:lnTo>
                    <a:pt x="311" y="183"/>
                  </a:lnTo>
                  <a:lnTo>
                    <a:pt x="310" y="185"/>
                  </a:lnTo>
                  <a:lnTo>
                    <a:pt x="308" y="185"/>
                  </a:lnTo>
                  <a:lnTo>
                    <a:pt x="304" y="181"/>
                  </a:lnTo>
                  <a:lnTo>
                    <a:pt x="299" y="181"/>
                  </a:lnTo>
                  <a:lnTo>
                    <a:pt x="296" y="176"/>
                  </a:lnTo>
                  <a:lnTo>
                    <a:pt x="297" y="171"/>
                  </a:lnTo>
                  <a:lnTo>
                    <a:pt x="299" y="170"/>
                  </a:lnTo>
                  <a:lnTo>
                    <a:pt x="298" y="164"/>
                  </a:lnTo>
                  <a:lnTo>
                    <a:pt x="300" y="161"/>
                  </a:lnTo>
                  <a:lnTo>
                    <a:pt x="306" y="159"/>
                  </a:lnTo>
                  <a:lnTo>
                    <a:pt x="311" y="156"/>
                  </a:lnTo>
                  <a:lnTo>
                    <a:pt x="316" y="156"/>
                  </a:lnTo>
                  <a:lnTo>
                    <a:pt x="320" y="151"/>
                  </a:lnTo>
                  <a:lnTo>
                    <a:pt x="323" y="150"/>
                  </a:lnTo>
                  <a:lnTo>
                    <a:pt x="325" y="148"/>
                  </a:lnTo>
                  <a:lnTo>
                    <a:pt x="326" y="144"/>
                  </a:lnTo>
                  <a:close/>
                  <a:moveTo>
                    <a:pt x="216" y="226"/>
                  </a:moveTo>
                  <a:lnTo>
                    <a:pt x="212" y="223"/>
                  </a:lnTo>
                  <a:lnTo>
                    <a:pt x="212" y="219"/>
                  </a:lnTo>
                  <a:lnTo>
                    <a:pt x="213" y="217"/>
                  </a:lnTo>
                  <a:lnTo>
                    <a:pt x="213" y="211"/>
                  </a:lnTo>
                  <a:lnTo>
                    <a:pt x="212" y="210"/>
                  </a:lnTo>
                  <a:lnTo>
                    <a:pt x="209" y="210"/>
                  </a:lnTo>
                  <a:lnTo>
                    <a:pt x="205" y="213"/>
                  </a:lnTo>
                  <a:lnTo>
                    <a:pt x="197" y="214"/>
                  </a:lnTo>
                  <a:lnTo>
                    <a:pt x="196" y="215"/>
                  </a:lnTo>
                  <a:lnTo>
                    <a:pt x="193" y="215"/>
                  </a:lnTo>
                  <a:lnTo>
                    <a:pt x="191" y="217"/>
                  </a:lnTo>
                  <a:lnTo>
                    <a:pt x="191" y="221"/>
                  </a:lnTo>
                  <a:lnTo>
                    <a:pt x="193" y="225"/>
                  </a:lnTo>
                  <a:lnTo>
                    <a:pt x="197" y="228"/>
                  </a:lnTo>
                  <a:lnTo>
                    <a:pt x="201" y="227"/>
                  </a:lnTo>
                  <a:lnTo>
                    <a:pt x="203" y="229"/>
                  </a:lnTo>
                  <a:lnTo>
                    <a:pt x="203" y="236"/>
                  </a:lnTo>
                  <a:lnTo>
                    <a:pt x="202" y="237"/>
                  </a:lnTo>
                  <a:lnTo>
                    <a:pt x="202" y="239"/>
                  </a:lnTo>
                  <a:lnTo>
                    <a:pt x="204" y="241"/>
                  </a:lnTo>
                  <a:lnTo>
                    <a:pt x="206" y="243"/>
                  </a:lnTo>
                  <a:lnTo>
                    <a:pt x="215" y="243"/>
                  </a:lnTo>
                  <a:lnTo>
                    <a:pt x="216" y="241"/>
                  </a:lnTo>
                  <a:lnTo>
                    <a:pt x="216" y="226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40" name="Freeform 31"/>
            <p:cNvSpPr>
              <a:spLocks noEditPoints="1"/>
            </p:cNvSpPr>
            <p:nvPr/>
          </p:nvSpPr>
          <p:spPr bwMode="auto">
            <a:xfrm>
              <a:off x="5696674" y="2665524"/>
              <a:ext cx="241300" cy="261937"/>
            </a:xfrm>
            <a:custGeom>
              <a:avLst/>
              <a:gdLst>
                <a:gd name="T0" fmla="*/ 2147483647 w 132"/>
                <a:gd name="T1" fmla="*/ 2147483647 h 137"/>
                <a:gd name="T2" fmla="*/ 2147483647 w 132"/>
                <a:gd name="T3" fmla="*/ 2147483647 h 137"/>
                <a:gd name="T4" fmla="*/ 2147483647 w 132"/>
                <a:gd name="T5" fmla="*/ 2147483647 h 137"/>
                <a:gd name="T6" fmla="*/ 2147483647 w 132"/>
                <a:gd name="T7" fmla="*/ 2147483647 h 137"/>
                <a:gd name="T8" fmla="*/ 2147483647 w 132"/>
                <a:gd name="T9" fmla="*/ 2147483647 h 137"/>
                <a:gd name="T10" fmla="*/ 2147483647 w 132"/>
                <a:gd name="T11" fmla="*/ 2147483647 h 137"/>
                <a:gd name="T12" fmla="*/ 2147483647 w 132"/>
                <a:gd name="T13" fmla="*/ 2147483647 h 137"/>
                <a:gd name="T14" fmla="*/ 2147483647 w 132"/>
                <a:gd name="T15" fmla="*/ 2147483647 h 137"/>
                <a:gd name="T16" fmla="*/ 2147483647 w 132"/>
                <a:gd name="T17" fmla="*/ 2147483647 h 137"/>
                <a:gd name="T18" fmla="*/ 2147483647 w 132"/>
                <a:gd name="T19" fmla="*/ 2147483647 h 137"/>
                <a:gd name="T20" fmla="*/ 2147483647 w 132"/>
                <a:gd name="T21" fmla="*/ 0 h 137"/>
                <a:gd name="T22" fmla="*/ 2147483647 w 132"/>
                <a:gd name="T23" fmla="*/ 2147483647 h 137"/>
                <a:gd name="T24" fmla="*/ 2147483647 w 132"/>
                <a:gd name="T25" fmla="*/ 2147483647 h 137"/>
                <a:gd name="T26" fmla="*/ 2147483647 w 132"/>
                <a:gd name="T27" fmla="*/ 2147483647 h 137"/>
                <a:gd name="T28" fmla="*/ 2147483647 w 132"/>
                <a:gd name="T29" fmla="*/ 2147483647 h 137"/>
                <a:gd name="T30" fmla="*/ 2147483647 w 132"/>
                <a:gd name="T31" fmla="*/ 2147483647 h 137"/>
                <a:gd name="T32" fmla="*/ 2147483647 w 132"/>
                <a:gd name="T33" fmla="*/ 2147483647 h 137"/>
                <a:gd name="T34" fmla="*/ 2147483647 w 132"/>
                <a:gd name="T35" fmla="*/ 2147483647 h 137"/>
                <a:gd name="T36" fmla="*/ 2147483647 w 132"/>
                <a:gd name="T37" fmla="*/ 2147483647 h 137"/>
                <a:gd name="T38" fmla="*/ 2147483647 w 132"/>
                <a:gd name="T39" fmla="*/ 2147483647 h 137"/>
                <a:gd name="T40" fmla="*/ 2147483647 w 132"/>
                <a:gd name="T41" fmla="*/ 2147483647 h 137"/>
                <a:gd name="T42" fmla="*/ 2147483647 w 132"/>
                <a:gd name="T43" fmla="*/ 2147483647 h 137"/>
                <a:gd name="T44" fmla="*/ 2147483647 w 132"/>
                <a:gd name="T45" fmla="*/ 2147483647 h 137"/>
                <a:gd name="T46" fmla="*/ 2147483647 w 132"/>
                <a:gd name="T47" fmla="*/ 2147483647 h 137"/>
                <a:gd name="T48" fmla="*/ 2147483647 w 132"/>
                <a:gd name="T49" fmla="*/ 2147483647 h 137"/>
                <a:gd name="T50" fmla="*/ 2147483647 w 132"/>
                <a:gd name="T51" fmla="*/ 2147483647 h 137"/>
                <a:gd name="T52" fmla="*/ 2147483647 w 132"/>
                <a:gd name="T53" fmla="*/ 2147483647 h 137"/>
                <a:gd name="T54" fmla="*/ 2147483647 w 132"/>
                <a:gd name="T55" fmla="*/ 2147483647 h 137"/>
                <a:gd name="T56" fmla="*/ 2147483647 w 132"/>
                <a:gd name="T57" fmla="*/ 2147483647 h 137"/>
                <a:gd name="T58" fmla="*/ 2147483647 w 132"/>
                <a:gd name="T59" fmla="*/ 2147483647 h 137"/>
                <a:gd name="T60" fmla="*/ 2147483647 w 132"/>
                <a:gd name="T61" fmla="*/ 2147483647 h 137"/>
                <a:gd name="T62" fmla="*/ 2147483647 w 132"/>
                <a:gd name="T63" fmla="*/ 2147483647 h 137"/>
                <a:gd name="T64" fmla="*/ 2147483647 w 132"/>
                <a:gd name="T65" fmla="*/ 2147483647 h 137"/>
                <a:gd name="T66" fmla="*/ 2147483647 w 132"/>
                <a:gd name="T67" fmla="*/ 2147483647 h 137"/>
                <a:gd name="T68" fmla="*/ 2147483647 w 132"/>
                <a:gd name="T69" fmla="*/ 2147483647 h 137"/>
                <a:gd name="T70" fmla="*/ 2147483647 w 132"/>
                <a:gd name="T71" fmla="*/ 2147483647 h 137"/>
                <a:gd name="T72" fmla="*/ 2147483647 w 132"/>
                <a:gd name="T73" fmla="*/ 2147483647 h 137"/>
                <a:gd name="T74" fmla="*/ 2147483647 w 132"/>
                <a:gd name="T75" fmla="*/ 2147483647 h 137"/>
                <a:gd name="T76" fmla="*/ 2147483647 w 132"/>
                <a:gd name="T77" fmla="*/ 2147483647 h 137"/>
                <a:gd name="T78" fmla="*/ 2147483647 w 132"/>
                <a:gd name="T79" fmla="*/ 2147483647 h 137"/>
                <a:gd name="T80" fmla="*/ 2147483647 w 132"/>
                <a:gd name="T81" fmla="*/ 2147483647 h 137"/>
                <a:gd name="T82" fmla="*/ 2147483647 w 132"/>
                <a:gd name="T83" fmla="*/ 2147483647 h 137"/>
                <a:gd name="T84" fmla="*/ 2147483647 w 132"/>
                <a:gd name="T85" fmla="*/ 2147483647 h 137"/>
                <a:gd name="T86" fmla="*/ 2147483647 w 132"/>
                <a:gd name="T87" fmla="*/ 2147483647 h 137"/>
                <a:gd name="T88" fmla="*/ 2147483647 w 132"/>
                <a:gd name="T89" fmla="*/ 2147483647 h 137"/>
                <a:gd name="T90" fmla="*/ 2147483647 w 132"/>
                <a:gd name="T91" fmla="*/ 2147483647 h 137"/>
                <a:gd name="T92" fmla="*/ 2147483647 w 132"/>
                <a:gd name="T93" fmla="*/ 2147483647 h 137"/>
                <a:gd name="T94" fmla="*/ 2147483647 w 132"/>
                <a:gd name="T95" fmla="*/ 2147483647 h 137"/>
                <a:gd name="T96" fmla="*/ 2147483647 w 132"/>
                <a:gd name="T97" fmla="*/ 2147483647 h 137"/>
                <a:gd name="T98" fmla="*/ 2147483647 w 132"/>
                <a:gd name="T99" fmla="*/ 2147483647 h 137"/>
                <a:gd name="T100" fmla="*/ 2147483647 w 132"/>
                <a:gd name="T101" fmla="*/ 2147483647 h 137"/>
                <a:gd name="T102" fmla="*/ 2147483647 w 132"/>
                <a:gd name="T103" fmla="*/ 2147483647 h 137"/>
                <a:gd name="T104" fmla="*/ 2147483647 w 132"/>
                <a:gd name="T105" fmla="*/ 2147483647 h 137"/>
                <a:gd name="T106" fmla="*/ 2147483647 w 132"/>
                <a:gd name="T107" fmla="*/ 2147483647 h 137"/>
                <a:gd name="T108" fmla="*/ 2147483647 w 132"/>
                <a:gd name="T109" fmla="*/ 2147483647 h 137"/>
                <a:gd name="T110" fmla="*/ 2147483647 w 132"/>
                <a:gd name="T111" fmla="*/ 2147483647 h 137"/>
                <a:gd name="T112" fmla="*/ 2147483647 w 132"/>
                <a:gd name="T113" fmla="*/ 2147483647 h 137"/>
                <a:gd name="T114" fmla="*/ 2147483647 w 132"/>
                <a:gd name="T115" fmla="*/ 2147483647 h 137"/>
                <a:gd name="T116" fmla="*/ 2147483647 w 132"/>
                <a:gd name="T117" fmla="*/ 2147483647 h 137"/>
                <a:gd name="T118" fmla="*/ 2147483647 w 132"/>
                <a:gd name="T119" fmla="*/ 2147483647 h 137"/>
                <a:gd name="T120" fmla="*/ 2147483647 w 132"/>
                <a:gd name="T121" fmla="*/ 2147483647 h 137"/>
                <a:gd name="T122" fmla="*/ 2147483647 w 132"/>
                <a:gd name="T123" fmla="*/ 2147483647 h 13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32"/>
                <a:gd name="T187" fmla="*/ 0 h 137"/>
                <a:gd name="T188" fmla="*/ 132 w 132"/>
                <a:gd name="T189" fmla="*/ 137 h 13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32" h="137">
                  <a:moveTo>
                    <a:pt x="113" y="43"/>
                  </a:moveTo>
                  <a:lnTo>
                    <a:pt x="111" y="42"/>
                  </a:lnTo>
                  <a:lnTo>
                    <a:pt x="114" y="37"/>
                  </a:lnTo>
                  <a:lnTo>
                    <a:pt x="120" y="36"/>
                  </a:lnTo>
                  <a:lnTo>
                    <a:pt x="122" y="35"/>
                  </a:lnTo>
                  <a:lnTo>
                    <a:pt x="123" y="29"/>
                  </a:lnTo>
                  <a:lnTo>
                    <a:pt x="124" y="28"/>
                  </a:lnTo>
                  <a:lnTo>
                    <a:pt x="124" y="25"/>
                  </a:lnTo>
                  <a:lnTo>
                    <a:pt x="122" y="23"/>
                  </a:lnTo>
                  <a:lnTo>
                    <a:pt x="115" y="24"/>
                  </a:lnTo>
                  <a:lnTo>
                    <a:pt x="114" y="25"/>
                  </a:lnTo>
                  <a:lnTo>
                    <a:pt x="110" y="25"/>
                  </a:lnTo>
                  <a:lnTo>
                    <a:pt x="108" y="24"/>
                  </a:lnTo>
                  <a:lnTo>
                    <a:pt x="92" y="25"/>
                  </a:lnTo>
                  <a:lnTo>
                    <a:pt x="90" y="23"/>
                  </a:lnTo>
                  <a:lnTo>
                    <a:pt x="90" y="22"/>
                  </a:lnTo>
                  <a:lnTo>
                    <a:pt x="82" y="15"/>
                  </a:lnTo>
                  <a:lnTo>
                    <a:pt x="81" y="15"/>
                  </a:lnTo>
                  <a:lnTo>
                    <a:pt x="77" y="11"/>
                  </a:lnTo>
                  <a:lnTo>
                    <a:pt x="74" y="7"/>
                  </a:lnTo>
                  <a:lnTo>
                    <a:pt x="74" y="4"/>
                  </a:lnTo>
                  <a:lnTo>
                    <a:pt x="71" y="0"/>
                  </a:lnTo>
                  <a:lnTo>
                    <a:pt x="66" y="0"/>
                  </a:lnTo>
                  <a:lnTo>
                    <a:pt x="65" y="2"/>
                  </a:lnTo>
                  <a:lnTo>
                    <a:pt x="64" y="5"/>
                  </a:lnTo>
                  <a:lnTo>
                    <a:pt x="60" y="6"/>
                  </a:lnTo>
                  <a:lnTo>
                    <a:pt x="58" y="8"/>
                  </a:lnTo>
                  <a:lnTo>
                    <a:pt x="58" y="12"/>
                  </a:lnTo>
                  <a:lnTo>
                    <a:pt x="56" y="15"/>
                  </a:lnTo>
                  <a:lnTo>
                    <a:pt x="52" y="15"/>
                  </a:lnTo>
                  <a:lnTo>
                    <a:pt x="52" y="18"/>
                  </a:lnTo>
                  <a:lnTo>
                    <a:pt x="56" y="23"/>
                  </a:lnTo>
                  <a:lnTo>
                    <a:pt x="53" y="26"/>
                  </a:lnTo>
                  <a:lnTo>
                    <a:pt x="44" y="26"/>
                  </a:lnTo>
                  <a:lnTo>
                    <a:pt x="41" y="32"/>
                  </a:lnTo>
                  <a:lnTo>
                    <a:pt x="40" y="35"/>
                  </a:lnTo>
                  <a:lnTo>
                    <a:pt x="34" y="41"/>
                  </a:lnTo>
                  <a:lnTo>
                    <a:pt x="31" y="43"/>
                  </a:lnTo>
                  <a:lnTo>
                    <a:pt x="29" y="42"/>
                  </a:lnTo>
                  <a:lnTo>
                    <a:pt x="25" y="42"/>
                  </a:lnTo>
                  <a:lnTo>
                    <a:pt x="17" y="48"/>
                  </a:lnTo>
                  <a:lnTo>
                    <a:pt x="16" y="52"/>
                  </a:lnTo>
                  <a:lnTo>
                    <a:pt x="18" y="55"/>
                  </a:lnTo>
                  <a:lnTo>
                    <a:pt x="19" y="58"/>
                  </a:lnTo>
                  <a:lnTo>
                    <a:pt x="26" y="65"/>
                  </a:lnTo>
                  <a:lnTo>
                    <a:pt x="31" y="68"/>
                  </a:lnTo>
                  <a:lnTo>
                    <a:pt x="31" y="71"/>
                  </a:lnTo>
                  <a:lnTo>
                    <a:pt x="27" y="74"/>
                  </a:lnTo>
                  <a:lnTo>
                    <a:pt x="26" y="78"/>
                  </a:lnTo>
                  <a:lnTo>
                    <a:pt x="22" y="77"/>
                  </a:lnTo>
                  <a:lnTo>
                    <a:pt x="17" y="83"/>
                  </a:lnTo>
                  <a:lnTo>
                    <a:pt x="13" y="85"/>
                  </a:lnTo>
                  <a:lnTo>
                    <a:pt x="11" y="87"/>
                  </a:lnTo>
                  <a:lnTo>
                    <a:pt x="7" y="88"/>
                  </a:lnTo>
                  <a:lnTo>
                    <a:pt x="0" y="96"/>
                  </a:lnTo>
                  <a:lnTo>
                    <a:pt x="1" y="105"/>
                  </a:lnTo>
                  <a:lnTo>
                    <a:pt x="8" y="105"/>
                  </a:lnTo>
                  <a:lnTo>
                    <a:pt x="8" y="110"/>
                  </a:lnTo>
                  <a:lnTo>
                    <a:pt x="4" y="116"/>
                  </a:lnTo>
                  <a:lnTo>
                    <a:pt x="4" y="118"/>
                  </a:lnTo>
                  <a:lnTo>
                    <a:pt x="7" y="121"/>
                  </a:lnTo>
                  <a:lnTo>
                    <a:pt x="7" y="126"/>
                  </a:lnTo>
                  <a:lnTo>
                    <a:pt x="9" y="128"/>
                  </a:lnTo>
                  <a:lnTo>
                    <a:pt x="11" y="127"/>
                  </a:lnTo>
                  <a:lnTo>
                    <a:pt x="14" y="131"/>
                  </a:lnTo>
                  <a:lnTo>
                    <a:pt x="19" y="130"/>
                  </a:lnTo>
                  <a:lnTo>
                    <a:pt x="22" y="131"/>
                  </a:lnTo>
                  <a:lnTo>
                    <a:pt x="27" y="136"/>
                  </a:lnTo>
                  <a:lnTo>
                    <a:pt x="31" y="136"/>
                  </a:lnTo>
                  <a:lnTo>
                    <a:pt x="33" y="132"/>
                  </a:lnTo>
                  <a:lnTo>
                    <a:pt x="36" y="132"/>
                  </a:lnTo>
                  <a:lnTo>
                    <a:pt x="38" y="129"/>
                  </a:lnTo>
                  <a:lnTo>
                    <a:pt x="56" y="128"/>
                  </a:lnTo>
                  <a:lnTo>
                    <a:pt x="58" y="130"/>
                  </a:lnTo>
                  <a:lnTo>
                    <a:pt x="58" y="133"/>
                  </a:lnTo>
                  <a:lnTo>
                    <a:pt x="65" y="137"/>
                  </a:lnTo>
                  <a:lnTo>
                    <a:pt x="71" y="137"/>
                  </a:lnTo>
                  <a:lnTo>
                    <a:pt x="72" y="136"/>
                  </a:lnTo>
                  <a:lnTo>
                    <a:pt x="72" y="129"/>
                  </a:lnTo>
                  <a:lnTo>
                    <a:pt x="79" y="121"/>
                  </a:lnTo>
                  <a:lnTo>
                    <a:pt x="80" y="121"/>
                  </a:lnTo>
                  <a:lnTo>
                    <a:pt x="81" y="122"/>
                  </a:lnTo>
                  <a:lnTo>
                    <a:pt x="89" y="123"/>
                  </a:lnTo>
                  <a:lnTo>
                    <a:pt x="95" y="122"/>
                  </a:lnTo>
                  <a:lnTo>
                    <a:pt x="95" y="119"/>
                  </a:lnTo>
                  <a:lnTo>
                    <a:pt x="99" y="113"/>
                  </a:lnTo>
                  <a:lnTo>
                    <a:pt x="102" y="110"/>
                  </a:lnTo>
                  <a:lnTo>
                    <a:pt x="100" y="108"/>
                  </a:lnTo>
                  <a:lnTo>
                    <a:pt x="100" y="106"/>
                  </a:lnTo>
                  <a:lnTo>
                    <a:pt x="101" y="105"/>
                  </a:lnTo>
                  <a:lnTo>
                    <a:pt x="101" y="98"/>
                  </a:lnTo>
                  <a:lnTo>
                    <a:pt x="99" y="96"/>
                  </a:lnTo>
                  <a:lnTo>
                    <a:pt x="95" y="97"/>
                  </a:lnTo>
                  <a:lnTo>
                    <a:pt x="91" y="94"/>
                  </a:lnTo>
                  <a:lnTo>
                    <a:pt x="89" y="90"/>
                  </a:lnTo>
                  <a:lnTo>
                    <a:pt x="89" y="86"/>
                  </a:lnTo>
                  <a:lnTo>
                    <a:pt x="91" y="84"/>
                  </a:lnTo>
                  <a:lnTo>
                    <a:pt x="94" y="84"/>
                  </a:lnTo>
                  <a:lnTo>
                    <a:pt x="95" y="83"/>
                  </a:lnTo>
                  <a:lnTo>
                    <a:pt x="103" y="82"/>
                  </a:lnTo>
                  <a:lnTo>
                    <a:pt x="107" y="79"/>
                  </a:lnTo>
                  <a:lnTo>
                    <a:pt x="111" y="79"/>
                  </a:lnTo>
                  <a:lnTo>
                    <a:pt x="116" y="75"/>
                  </a:lnTo>
                  <a:lnTo>
                    <a:pt x="116" y="74"/>
                  </a:lnTo>
                  <a:lnTo>
                    <a:pt x="125" y="66"/>
                  </a:lnTo>
                  <a:lnTo>
                    <a:pt x="125" y="64"/>
                  </a:lnTo>
                  <a:lnTo>
                    <a:pt x="130" y="61"/>
                  </a:lnTo>
                  <a:lnTo>
                    <a:pt x="132" y="60"/>
                  </a:lnTo>
                  <a:lnTo>
                    <a:pt x="128" y="59"/>
                  </a:lnTo>
                  <a:lnTo>
                    <a:pt x="122" y="61"/>
                  </a:lnTo>
                  <a:lnTo>
                    <a:pt x="113" y="53"/>
                  </a:lnTo>
                  <a:lnTo>
                    <a:pt x="113" y="43"/>
                  </a:lnTo>
                  <a:close/>
                  <a:moveTo>
                    <a:pt x="66" y="78"/>
                  </a:moveTo>
                  <a:lnTo>
                    <a:pt x="69" y="89"/>
                  </a:lnTo>
                  <a:lnTo>
                    <a:pt x="80" y="89"/>
                  </a:lnTo>
                  <a:lnTo>
                    <a:pt x="71" y="96"/>
                  </a:lnTo>
                  <a:lnTo>
                    <a:pt x="75" y="106"/>
                  </a:lnTo>
                  <a:lnTo>
                    <a:pt x="66" y="100"/>
                  </a:lnTo>
                  <a:lnTo>
                    <a:pt x="57" y="106"/>
                  </a:lnTo>
                  <a:lnTo>
                    <a:pt x="60" y="96"/>
                  </a:lnTo>
                  <a:lnTo>
                    <a:pt x="51" y="89"/>
                  </a:lnTo>
                  <a:lnTo>
                    <a:pt x="62" y="89"/>
                  </a:lnTo>
                  <a:lnTo>
                    <a:pt x="66" y="78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41" name="Freeform 32"/>
            <p:cNvSpPr/>
            <p:nvPr/>
          </p:nvSpPr>
          <p:spPr bwMode="auto">
            <a:xfrm>
              <a:off x="5791676" y="2814749"/>
              <a:ext cx="53975" cy="53975"/>
            </a:xfrm>
            <a:custGeom>
              <a:avLst/>
              <a:gdLst>
                <a:gd name="T0" fmla="*/ 2147483647 w 29"/>
                <a:gd name="T1" fmla="*/ 0 h 28"/>
                <a:gd name="T2" fmla="*/ 2147483647 w 29"/>
                <a:gd name="T3" fmla="*/ 2147483647 h 28"/>
                <a:gd name="T4" fmla="*/ 0 w 29"/>
                <a:gd name="T5" fmla="*/ 2147483647 h 28"/>
                <a:gd name="T6" fmla="*/ 2147483647 w 29"/>
                <a:gd name="T7" fmla="*/ 2147483647 h 28"/>
                <a:gd name="T8" fmla="*/ 2147483647 w 29"/>
                <a:gd name="T9" fmla="*/ 2147483647 h 28"/>
                <a:gd name="T10" fmla="*/ 2147483647 w 29"/>
                <a:gd name="T11" fmla="*/ 2147483647 h 28"/>
                <a:gd name="T12" fmla="*/ 2147483647 w 29"/>
                <a:gd name="T13" fmla="*/ 2147483647 h 28"/>
                <a:gd name="T14" fmla="*/ 2147483647 w 29"/>
                <a:gd name="T15" fmla="*/ 2147483647 h 28"/>
                <a:gd name="T16" fmla="*/ 2147483647 w 29"/>
                <a:gd name="T17" fmla="*/ 2147483647 h 28"/>
                <a:gd name="T18" fmla="*/ 2147483647 w 29"/>
                <a:gd name="T19" fmla="*/ 2147483647 h 28"/>
                <a:gd name="T20" fmla="*/ 2147483647 w 29"/>
                <a:gd name="T21" fmla="*/ 0 h 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9"/>
                <a:gd name="T34" fmla="*/ 0 h 28"/>
                <a:gd name="T35" fmla="*/ 29 w 29"/>
                <a:gd name="T36" fmla="*/ 28 h 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9" h="28">
                  <a:moveTo>
                    <a:pt x="15" y="0"/>
                  </a:moveTo>
                  <a:lnTo>
                    <a:pt x="11" y="11"/>
                  </a:lnTo>
                  <a:lnTo>
                    <a:pt x="0" y="11"/>
                  </a:lnTo>
                  <a:lnTo>
                    <a:pt x="9" y="18"/>
                  </a:lnTo>
                  <a:lnTo>
                    <a:pt x="6" y="28"/>
                  </a:lnTo>
                  <a:lnTo>
                    <a:pt x="15" y="22"/>
                  </a:lnTo>
                  <a:lnTo>
                    <a:pt x="24" y="28"/>
                  </a:lnTo>
                  <a:lnTo>
                    <a:pt x="20" y="18"/>
                  </a:lnTo>
                  <a:lnTo>
                    <a:pt x="29" y="11"/>
                  </a:lnTo>
                  <a:lnTo>
                    <a:pt x="18" y="1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42" name="Freeform 33"/>
            <p:cNvSpPr/>
            <p:nvPr/>
          </p:nvSpPr>
          <p:spPr bwMode="auto">
            <a:xfrm>
              <a:off x="5788749" y="2814749"/>
              <a:ext cx="53975" cy="53975"/>
            </a:xfrm>
            <a:custGeom>
              <a:avLst/>
              <a:gdLst>
                <a:gd name="T0" fmla="*/ 2147483647 w 29"/>
                <a:gd name="T1" fmla="*/ 0 h 28"/>
                <a:gd name="T2" fmla="*/ 2147483647 w 29"/>
                <a:gd name="T3" fmla="*/ 2147483647 h 28"/>
                <a:gd name="T4" fmla="*/ 0 w 29"/>
                <a:gd name="T5" fmla="*/ 2147483647 h 28"/>
                <a:gd name="T6" fmla="*/ 2147483647 w 29"/>
                <a:gd name="T7" fmla="*/ 2147483647 h 28"/>
                <a:gd name="T8" fmla="*/ 2147483647 w 29"/>
                <a:gd name="T9" fmla="*/ 2147483647 h 28"/>
                <a:gd name="T10" fmla="*/ 2147483647 w 29"/>
                <a:gd name="T11" fmla="*/ 2147483647 h 28"/>
                <a:gd name="T12" fmla="*/ 2147483647 w 29"/>
                <a:gd name="T13" fmla="*/ 2147483647 h 28"/>
                <a:gd name="T14" fmla="*/ 2147483647 w 29"/>
                <a:gd name="T15" fmla="*/ 2147483647 h 28"/>
                <a:gd name="T16" fmla="*/ 2147483647 w 29"/>
                <a:gd name="T17" fmla="*/ 2147483647 h 28"/>
                <a:gd name="T18" fmla="*/ 2147483647 w 29"/>
                <a:gd name="T19" fmla="*/ 2147483647 h 28"/>
                <a:gd name="T20" fmla="*/ 2147483647 w 29"/>
                <a:gd name="T21" fmla="*/ 0 h 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9"/>
                <a:gd name="T34" fmla="*/ 0 h 28"/>
                <a:gd name="T35" fmla="*/ 29 w 29"/>
                <a:gd name="T36" fmla="*/ 28 h 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9" h="28">
                  <a:moveTo>
                    <a:pt x="15" y="0"/>
                  </a:moveTo>
                  <a:lnTo>
                    <a:pt x="11" y="11"/>
                  </a:lnTo>
                  <a:lnTo>
                    <a:pt x="0" y="11"/>
                  </a:lnTo>
                  <a:lnTo>
                    <a:pt x="9" y="18"/>
                  </a:lnTo>
                  <a:lnTo>
                    <a:pt x="6" y="28"/>
                  </a:lnTo>
                  <a:lnTo>
                    <a:pt x="15" y="22"/>
                  </a:lnTo>
                  <a:lnTo>
                    <a:pt x="24" y="28"/>
                  </a:lnTo>
                  <a:lnTo>
                    <a:pt x="20" y="18"/>
                  </a:lnTo>
                  <a:lnTo>
                    <a:pt x="29" y="11"/>
                  </a:lnTo>
                  <a:lnTo>
                    <a:pt x="18" y="1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43" name="Freeform 34"/>
            <p:cNvSpPr/>
            <p:nvPr/>
          </p:nvSpPr>
          <p:spPr bwMode="auto">
            <a:xfrm>
              <a:off x="5714137" y="3097324"/>
              <a:ext cx="887412" cy="582612"/>
            </a:xfrm>
            <a:custGeom>
              <a:avLst/>
              <a:gdLst>
                <a:gd name="T0" fmla="*/ 2147483647 w 485"/>
                <a:gd name="T1" fmla="*/ 2147483647 h 306"/>
                <a:gd name="T2" fmla="*/ 2147483647 w 485"/>
                <a:gd name="T3" fmla="*/ 2147483647 h 306"/>
                <a:gd name="T4" fmla="*/ 2147483647 w 485"/>
                <a:gd name="T5" fmla="*/ 2147483647 h 306"/>
                <a:gd name="T6" fmla="*/ 2147483647 w 485"/>
                <a:gd name="T7" fmla="*/ 2147483647 h 306"/>
                <a:gd name="T8" fmla="*/ 2147483647 w 485"/>
                <a:gd name="T9" fmla="*/ 2147483647 h 306"/>
                <a:gd name="T10" fmla="*/ 2147483647 w 485"/>
                <a:gd name="T11" fmla="*/ 2147483647 h 306"/>
                <a:gd name="T12" fmla="*/ 2147483647 w 485"/>
                <a:gd name="T13" fmla="*/ 2147483647 h 306"/>
                <a:gd name="T14" fmla="*/ 2147483647 w 485"/>
                <a:gd name="T15" fmla="*/ 2147483647 h 306"/>
                <a:gd name="T16" fmla="*/ 2147483647 w 485"/>
                <a:gd name="T17" fmla="*/ 2147483647 h 306"/>
                <a:gd name="T18" fmla="*/ 2147483647 w 485"/>
                <a:gd name="T19" fmla="*/ 2147483647 h 306"/>
                <a:gd name="T20" fmla="*/ 2147483647 w 485"/>
                <a:gd name="T21" fmla="*/ 2147483647 h 306"/>
                <a:gd name="T22" fmla="*/ 2147483647 w 485"/>
                <a:gd name="T23" fmla="*/ 2147483647 h 306"/>
                <a:gd name="T24" fmla="*/ 2147483647 w 485"/>
                <a:gd name="T25" fmla="*/ 2147483647 h 306"/>
                <a:gd name="T26" fmla="*/ 2147483647 w 485"/>
                <a:gd name="T27" fmla="*/ 2147483647 h 306"/>
                <a:gd name="T28" fmla="*/ 2147483647 w 485"/>
                <a:gd name="T29" fmla="*/ 2147483647 h 306"/>
                <a:gd name="T30" fmla="*/ 2147483647 w 485"/>
                <a:gd name="T31" fmla="*/ 2147483647 h 306"/>
                <a:gd name="T32" fmla="*/ 2147483647 w 485"/>
                <a:gd name="T33" fmla="*/ 2147483647 h 306"/>
                <a:gd name="T34" fmla="*/ 2147483647 w 485"/>
                <a:gd name="T35" fmla="*/ 2147483647 h 306"/>
                <a:gd name="T36" fmla="*/ 2147483647 w 485"/>
                <a:gd name="T37" fmla="*/ 2147483647 h 306"/>
                <a:gd name="T38" fmla="*/ 2147483647 w 485"/>
                <a:gd name="T39" fmla="*/ 2147483647 h 306"/>
                <a:gd name="T40" fmla="*/ 2147483647 w 485"/>
                <a:gd name="T41" fmla="*/ 2147483647 h 306"/>
                <a:gd name="T42" fmla="*/ 2147483647 w 485"/>
                <a:gd name="T43" fmla="*/ 2147483647 h 306"/>
                <a:gd name="T44" fmla="*/ 2147483647 w 485"/>
                <a:gd name="T45" fmla="*/ 2147483647 h 306"/>
                <a:gd name="T46" fmla="*/ 2147483647 w 485"/>
                <a:gd name="T47" fmla="*/ 2147483647 h 306"/>
                <a:gd name="T48" fmla="*/ 2147483647 w 485"/>
                <a:gd name="T49" fmla="*/ 2147483647 h 306"/>
                <a:gd name="T50" fmla="*/ 2147483647 w 485"/>
                <a:gd name="T51" fmla="*/ 2147483647 h 306"/>
                <a:gd name="T52" fmla="*/ 2147483647 w 485"/>
                <a:gd name="T53" fmla="*/ 2147483647 h 306"/>
                <a:gd name="T54" fmla="*/ 2147483647 w 485"/>
                <a:gd name="T55" fmla="*/ 2147483647 h 306"/>
                <a:gd name="T56" fmla="*/ 2147483647 w 485"/>
                <a:gd name="T57" fmla="*/ 2147483647 h 306"/>
                <a:gd name="T58" fmla="*/ 2147483647 w 485"/>
                <a:gd name="T59" fmla="*/ 2147483647 h 306"/>
                <a:gd name="T60" fmla="*/ 2147483647 w 485"/>
                <a:gd name="T61" fmla="*/ 2147483647 h 306"/>
                <a:gd name="T62" fmla="*/ 2147483647 w 485"/>
                <a:gd name="T63" fmla="*/ 2147483647 h 306"/>
                <a:gd name="T64" fmla="*/ 2147483647 w 485"/>
                <a:gd name="T65" fmla="*/ 2147483647 h 306"/>
                <a:gd name="T66" fmla="*/ 2147483647 w 485"/>
                <a:gd name="T67" fmla="*/ 2147483647 h 306"/>
                <a:gd name="T68" fmla="*/ 2147483647 w 485"/>
                <a:gd name="T69" fmla="*/ 2147483647 h 306"/>
                <a:gd name="T70" fmla="*/ 2147483647 w 485"/>
                <a:gd name="T71" fmla="*/ 2147483647 h 306"/>
                <a:gd name="T72" fmla="*/ 2147483647 w 485"/>
                <a:gd name="T73" fmla="*/ 2147483647 h 306"/>
                <a:gd name="T74" fmla="*/ 2147483647 w 485"/>
                <a:gd name="T75" fmla="*/ 2147483647 h 306"/>
                <a:gd name="T76" fmla="*/ 2147483647 w 485"/>
                <a:gd name="T77" fmla="*/ 2147483647 h 306"/>
                <a:gd name="T78" fmla="*/ 2147483647 w 485"/>
                <a:gd name="T79" fmla="*/ 2147483647 h 306"/>
                <a:gd name="T80" fmla="*/ 2147483647 w 485"/>
                <a:gd name="T81" fmla="*/ 2147483647 h 306"/>
                <a:gd name="T82" fmla="*/ 2147483647 w 485"/>
                <a:gd name="T83" fmla="*/ 2147483647 h 306"/>
                <a:gd name="T84" fmla="*/ 2147483647 w 485"/>
                <a:gd name="T85" fmla="*/ 2147483647 h 306"/>
                <a:gd name="T86" fmla="*/ 2147483647 w 485"/>
                <a:gd name="T87" fmla="*/ 2147483647 h 306"/>
                <a:gd name="T88" fmla="*/ 2147483647 w 485"/>
                <a:gd name="T89" fmla="*/ 2147483647 h 306"/>
                <a:gd name="T90" fmla="*/ 2147483647 w 485"/>
                <a:gd name="T91" fmla="*/ 2147483647 h 306"/>
                <a:gd name="T92" fmla="*/ 2147483647 w 485"/>
                <a:gd name="T93" fmla="*/ 2147483647 h 306"/>
                <a:gd name="T94" fmla="*/ 2147483647 w 485"/>
                <a:gd name="T95" fmla="*/ 2147483647 h 306"/>
                <a:gd name="T96" fmla="*/ 2147483647 w 485"/>
                <a:gd name="T97" fmla="*/ 2147483647 h 306"/>
                <a:gd name="T98" fmla="*/ 2147483647 w 485"/>
                <a:gd name="T99" fmla="*/ 2147483647 h 306"/>
                <a:gd name="T100" fmla="*/ 2147483647 w 485"/>
                <a:gd name="T101" fmla="*/ 2147483647 h 306"/>
                <a:gd name="T102" fmla="*/ 2147483647 w 485"/>
                <a:gd name="T103" fmla="*/ 2147483647 h 306"/>
                <a:gd name="T104" fmla="*/ 2147483647 w 485"/>
                <a:gd name="T105" fmla="*/ 2147483647 h 306"/>
                <a:gd name="T106" fmla="*/ 2147483647 w 485"/>
                <a:gd name="T107" fmla="*/ 2147483647 h 306"/>
                <a:gd name="T108" fmla="*/ 2147483647 w 485"/>
                <a:gd name="T109" fmla="*/ 2147483647 h 306"/>
                <a:gd name="T110" fmla="*/ 2147483647 w 485"/>
                <a:gd name="T111" fmla="*/ 2147483647 h 306"/>
                <a:gd name="T112" fmla="*/ 2147483647 w 485"/>
                <a:gd name="T113" fmla="*/ 2147483647 h 306"/>
                <a:gd name="T114" fmla="*/ 2147483647 w 485"/>
                <a:gd name="T115" fmla="*/ 2147483647 h 306"/>
                <a:gd name="T116" fmla="*/ 2147483647 w 485"/>
                <a:gd name="T117" fmla="*/ 2147483647 h 306"/>
                <a:gd name="T118" fmla="*/ 2147483647 w 485"/>
                <a:gd name="T119" fmla="*/ 2147483647 h 306"/>
                <a:gd name="T120" fmla="*/ 2147483647 w 485"/>
                <a:gd name="T121" fmla="*/ 2147483647 h 306"/>
                <a:gd name="T122" fmla="*/ 2147483647 w 485"/>
                <a:gd name="T123" fmla="*/ 2147483647 h 30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85"/>
                <a:gd name="T187" fmla="*/ 0 h 306"/>
                <a:gd name="T188" fmla="*/ 485 w 485"/>
                <a:gd name="T189" fmla="*/ 306 h 30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85" h="306">
                  <a:moveTo>
                    <a:pt x="291" y="242"/>
                  </a:moveTo>
                  <a:lnTo>
                    <a:pt x="291" y="242"/>
                  </a:lnTo>
                  <a:lnTo>
                    <a:pt x="291" y="241"/>
                  </a:lnTo>
                  <a:lnTo>
                    <a:pt x="292" y="241"/>
                  </a:lnTo>
                  <a:lnTo>
                    <a:pt x="292" y="240"/>
                  </a:lnTo>
                  <a:lnTo>
                    <a:pt x="292" y="239"/>
                  </a:lnTo>
                  <a:lnTo>
                    <a:pt x="293" y="239"/>
                  </a:lnTo>
                  <a:lnTo>
                    <a:pt x="293" y="238"/>
                  </a:lnTo>
                  <a:lnTo>
                    <a:pt x="294" y="238"/>
                  </a:lnTo>
                  <a:lnTo>
                    <a:pt x="294" y="237"/>
                  </a:lnTo>
                  <a:lnTo>
                    <a:pt x="295" y="237"/>
                  </a:lnTo>
                  <a:lnTo>
                    <a:pt x="296" y="237"/>
                  </a:lnTo>
                  <a:lnTo>
                    <a:pt x="296" y="236"/>
                  </a:lnTo>
                  <a:lnTo>
                    <a:pt x="297" y="236"/>
                  </a:lnTo>
                  <a:lnTo>
                    <a:pt x="298" y="236"/>
                  </a:lnTo>
                  <a:lnTo>
                    <a:pt x="299" y="236"/>
                  </a:lnTo>
                  <a:lnTo>
                    <a:pt x="300" y="236"/>
                  </a:lnTo>
                  <a:lnTo>
                    <a:pt x="301" y="236"/>
                  </a:lnTo>
                  <a:lnTo>
                    <a:pt x="301" y="235"/>
                  </a:lnTo>
                  <a:lnTo>
                    <a:pt x="302" y="235"/>
                  </a:lnTo>
                  <a:lnTo>
                    <a:pt x="303" y="234"/>
                  </a:lnTo>
                  <a:lnTo>
                    <a:pt x="303" y="233"/>
                  </a:lnTo>
                  <a:lnTo>
                    <a:pt x="303" y="232"/>
                  </a:lnTo>
                  <a:lnTo>
                    <a:pt x="303" y="231"/>
                  </a:lnTo>
                  <a:lnTo>
                    <a:pt x="303" y="230"/>
                  </a:lnTo>
                  <a:lnTo>
                    <a:pt x="303" y="229"/>
                  </a:lnTo>
                  <a:lnTo>
                    <a:pt x="303" y="228"/>
                  </a:lnTo>
                  <a:lnTo>
                    <a:pt x="303" y="227"/>
                  </a:lnTo>
                  <a:lnTo>
                    <a:pt x="303" y="226"/>
                  </a:lnTo>
                  <a:lnTo>
                    <a:pt x="302" y="225"/>
                  </a:lnTo>
                  <a:lnTo>
                    <a:pt x="302" y="224"/>
                  </a:lnTo>
                  <a:lnTo>
                    <a:pt x="301" y="223"/>
                  </a:lnTo>
                  <a:lnTo>
                    <a:pt x="301" y="222"/>
                  </a:lnTo>
                  <a:lnTo>
                    <a:pt x="301" y="221"/>
                  </a:lnTo>
                  <a:lnTo>
                    <a:pt x="300" y="220"/>
                  </a:lnTo>
                  <a:lnTo>
                    <a:pt x="300" y="219"/>
                  </a:lnTo>
                  <a:lnTo>
                    <a:pt x="301" y="219"/>
                  </a:lnTo>
                  <a:lnTo>
                    <a:pt x="301" y="218"/>
                  </a:lnTo>
                  <a:lnTo>
                    <a:pt x="301" y="217"/>
                  </a:lnTo>
                  <a:lnTo>
                    <a:pt x="302" y="217"/>
                  </a:lnTo>
                  <a:lnTo>
                    <a:pt x="303" y="216"/>
                  </a:lnTo>
                  <a:lnTo>
                    <a:pt x="304" y="216"/>
                  </a:lnTo>
                  <a:lnTo>
                    <a:pt x="305" y="215"/>
                  </a:lnTo>
                  <a:lnTo>
                    <a:pt x="306" y="215"/>
                  </a:lnTo>
                  <a:lnTo>
                    <a:pt x="307" y="214"/>
                  </a:lnTo>
                  <a:lnTo>
                    <a:pt x="308" y="213"/>
                  </a:lnTo>
                  <a:lnTo>
                    <a:pt x="309" y="213"/>
                  </a:lnTo>
                  <a:lnTo>
                    <a:pt x="310" y="213"/>
                  </a:lnTo>
                  <a:lnTo>
                    <a:pt x="310" y="212"/>
                  </a:lnTo>
                  <a:lnTo>
                    <a:pt x="311" y="212"/>
                  </a:lnTo>
                  <a:lnTo>
                    <a:pt x="312" y="211"/>
                  </a:lnTo>
                  <a:lnTo>
                    <a:pt x="313" y="210"/>
                  </a:lnTo>
                  <a:lnTo>
                    <a:pt x="313" y="209"/>
                  </a:lnTo>
                  <a:lnTo>
                    <a:pt x="314" y="208"/>
                  </a:lnTo>
                  <a:lnTo>
                    <a:pt x="314" y="207"/>
                  </a:lnTo>
                  <a:lnTo>
                    <a:pt x="314" y="206"/>
                  </a:lnTo>
                  <a:lnTo>
                    <a:pt x="314" y="205"/>
                  </a:lnTo>
                  <a:lnTo>
                    <a:pt x="314" y="204"/>
                  </a:lnTo>
                  <a:lnTo>
                    <a:pt x="314" y="203"/>
                  </a:lnTo>
                  <a:lnTo>
                    <a:pt x="313" y="202"/>
                  </a:lnTo>
                  <a:lnTo>
                    <a:pt x="313" y="200"/>
                  </a:lnTo>
                  <a:lnTo>
                    <a:pt x="312" y="198"/>
                  </a:lnTo>
                  <a:lnTo>
                    <a:pt x="312" y="196"/>
                  </a:lnTo>
                  <a:lnTo>
                    <a:pt x="312" y="195"/>
                  </a:lnTo>
                  <a:lnTo>
                    <a:pt x="311" y="194"/>
                  </a:lnTo>
                  <a:lnTo>
                    <a:pt x="311" y="193"/>
                  </a:lnTo>
                  <a:lnTo>
                    <a:pt x="311" y="192"/>
                  </a:lnTo>
                  <a:lnTo>
                    <a:pt x="311" y="191"/>
                  </a:lnTo>
                  <a:lnTo>
                    <a:pt x="311" y="190"/>
                  </a:lnTo>
                  <a:lnTo>
                    <a:pt x="312" y="189"/>
                  </a:lnTo>
                  <a:lnTo>
                    <a:pt x="312" y="188"/>
                  </a:lnTo>
                  <a:lnTo>
                    <a:pt x="312" y="187"/>
                  </a:lnTo>
                  <a:lnTo>
                    <a:pt x="313" y="186"/>
                  </a:lnTo>
                  <a:lnTo>
                    <a:pt x="314" y="185"/>
                  </a:lnTo>
                  <a:lnTo>
                    <a:pt x="315" y="184"/>
                  </a:lnTo>
                  <a:lnTo>
                    <a:pt x="316" y="183"/>
                  </a:lnTo>
                  <a:lnTo>
                    <a:pt x="317" y="182"/>
                  </a:lnTo>
                  <a:lnTo>
                    <a:pt x="318" y="182"/>
                  </a:lnTo>
                  <a:lnTo>
                    <a:pt x="319" y="181"/>
                  </a:lnTo>
                  <a:lnTo>
                    <a:pt x="320" y="181"/>
                  </a:lnTo>
                  <a:lnTo>
                    <a:pt x="321" y="181"/>
                  </a:lnTo>
                  <a:lnTo>
                    <a:pt x="321" y="180"/>
                  </a:lnTo>
                  <a:lnTo>
                    <a:pt x="322" y="180"/>
                  </a:lnTo>
                  <a:lnTo>
                    <a:pt x="323" y="181"/>
                  </a:lnTo>
                  <a:lnTo>
                    <a:pt x="324" y="181"/>
                  </a:lnTo>
                  <a:lnTo>
                    <a:pt x="325" y="181"/>
                  </a:lnTo>
                  <a:lnTo>
                    <a:pt x="325" y="182"/>
                  </a:lnTo>
                  <a:lnTo>
                    <a:pt x="326" y="182"/>
                  </a:lnTo>
                  <a:lnTo>
                    <a:pt x="326" y="183"/>
                  </a:lnTo>
                  <a:lnTo>
                    <a:pt x="327" y="184"/>
                  </a:lnTo>
                  <a:lnTo>
                    <a:pt x="328" y="184"/>
                  </a:lnTo>
                  <a:lnTo>
                    <a:pt x="328" y="185"/>
                  </a:lnTo>
                  <a:lnTo>
                    <a:pt x="329" y="185"/>
                  </a:lnTo>
                  <a:lnTo>
                    <a:pt x="330" y="185"/>
                  </a:lnTo>
                  <a:lnTo>
                    <a:pt x="330" y="184"/>
                  </a:lnTo>
                  <a:lnTo>
                    <a:pt x="331" y="184"/>
                  </a:lnTo>
                  <a:lnTo>
                    <a:pt x="331" y="183"/>
                  </a:lnTo>
                  <a:lnTo>
                    <a:pt x="331" y="182"/>
                  </a:lnTo>
                  <a:lnTo>
                    <a:pt x="332" y="181"/>
                  </a:lnTo>
                  <a:lnTo>
                    <a:pt x="332" y="180"/>
                  </a:lnTo>
                  <a:lnTo>
                    <a:pt x="332" y="179"/>
                  </a:lnTo>
                  <a:lnTo>
                    <a:pt x="331" y="179"/>
                  </a:lnTo>
                  <a:lnTo>
                    <a:pt x="331" y="178"/>
                  </a:lnTo>
                  <a:lnTo>
                    <a:pt x="331" y="177"/>
                  </a:lnTo>
                  <a:lnTo>
                    <a:pt x="330" y="176"/>
                  </a:lnTo>
                  <a:lnTo>
                    <a:pt x="330" y="175"/>
                  </a:lnTo>
                  <a:lnTo>
                    <a:pt x="329" y="175"/>
                  </a:lnTo>
                  <a:lnTo>
                    <a:pt x="329" y="174"/>
                  </a:lnTo>
                  <a:lnTo>
                    <a:pt x="329" y="173"/>
                  </a:lnTo>
                  <a:lnTo>
                    <a:pt x="330" y="173"/>
                  </a:lnTo>
                  <a:lnTo>
                    <a:pt x="331" y="173"/>
                  </a:lnTo>
                  <a:lnTo>
                    <a:pt x="332" y="173"/>
                  </a:lnTo>
                  <a:lnTo>
                    <a:pt x="333" y="173"/>
                  </a:lnTo>
                  <a:lnTo>
                    <a:pt x="334" y="173"/>
                  </a:lnTo>
                  <a:lnTo>
                    <a:pt x="335" y="174"/>
                  </a:lnTo>
                  <a:lnTo>
                    <a:pt x="336" y="174"/>
                  </a:lnTo>
                  <a:lnTo>
                    <a:pt x="337" y="174"/>
                  </a:lnTo>
                  <a:lnTo>
                    <a:pt x="338" y="174"/>
                  </a:lnTo>
                  <a:lnTo>
                    <a:pt x="339" y="174"/>
                  </a:lnTo>
                  <a:lnTo>
                    <a:pt x="340" y="175"/>
                  </a:lnTo>
                  <a:lnTo>
                    <a:pt x="341" y="175"/>
                  </a:lnTo>
                  <a:lnTo>
                    <a:pt x="342" y="175"/>
                  </a:lnTo>
                  <a:lnTo>
                    <a:pt x="343" y="175"/>
                  </a:lnTo>
                  <a:lnTo>
                    <a:pt x="344" y="175"/>
                  </a:lnTo>
                  <a:lnTo>
                    <a:pt x="345" y="174"/>
                  </a:lnTo>
                  <a:lnTo>
                    <a:pt x="346" y="174"/>
                  </a:lnTo>
                  <a:lnTo>
                    <a:pt x="347" y="173"/>
                  </a:lnTo>
                  <a:lnTo>
                    <a:pt x="347" y="172"/>
                  </a:lnTo>
                  <a:lnTo>
                    <a:pt x="348" y="171"/>
                  </a:lnTo>
                  <a:lnTo>
                    <a:pt x="348" y="170"/>
                  </a:lnTo>
                  <a:lnTo>
                    <a:pt x="349" y="169"/>
                  </a:lnTo>
                  <a:lnTo>
                    <a:pt x="349" y="168"/>
                  </a:lnTo>
                  <a:lnTo>
                    <a:pt x="349" y="167"/>
                  </a:lnTo>
                  <a:lnTo>
                    <a:pt x="349" y="166"/>
                  </a:lnTo>
                  <a:lnTo>
                    <a:pt x="349" y="165"/>
                  </a:lnTo>
                  <a:lnTo>
                    <a:pt x="348" y="164"/>
                  </a:lnTo>
                  <a:lnTo>
                    <a:pt x="348" y="163"/>
                  </a:lnTo>
                  <a:lnTo>
                    <a:pt x="348" y="162"/>
                  </a:lnTo>
                  <a:lnTo>
                    <a:pt x="347" y="162"/>
                  </a:lnTo>
                  <a:lnTo>
                    <a:pt x="346" y="162"/>
                  </a:lnTo>
                  <a:lnTo>
                    <a:pt x="345" y="162"/>
                  </a:lnTo>
                  <a:lnTo>
                    <a:pt x="344" y="163"/>
                  </a:lnTo>
                  <a:lnTo>
                    <a:pt x="343" y="163"/>
                  </a:lnTo>
                  <a:lnTo>
                    <a:pt x="343" y="164"/>
                  </a:lnTo>
                  <a:lnTo>
                    <a:pt x="342" y="164"/>
                  </a:lnTo>
                  <a:lnTo>
                    <a:pt x="341" y="164"/>
                  </a:lnTo>
                  <a:lnTo>
                    <a:pt x="340" y="164"/>
                  </a:lnTo>
                  <a:lnTo>
                    <a:pt x="339" y="164"/>
                  </a:lnTo>
                  <a:lnTo>
                    <a:pt x="339" y="163"/>
                  </a:lnTo>
                  <a:lnTo>
                    <a:pt x="340" y="163"/>
                  </a:lnTo>
                  <a:lnTo>
                    <a:pt x="340" y="162"/>
                  </a:lnTo>
                  <a:lnTo>
                    <a:pt x="341" y="161"/>
                  </a:lnTo>
                  <a:lnTo>
                    <a:pt x="342" y="161"/>
                  </a:lnTo>
                  <a:lnTo>
                    <a:pt x="342" y="160"/>
                  </a:lnTo>
                  <a:lnTo>
                    <a:pt x="342" y="159"/>
                  </a:lnTo>
                  <a:lnTo>
                    <a:pt x="341" y="159"/>
                  </a:lnTo>
                  <a:lnTo>
                    <a:pt x="340" y="159"/>
                  </a:lnTo>
                  <a:lnTo>
                    <a:pt x="339" y="159"/>
                  </a:lnTo>
                  <a:lnTo>
                    <a:pt x="338" y="159"/>
                  </a:lnTo>
                  <a:lnTo>
                    <a:pt x="337" y="159"/>
                  </a:lnTo>
                  <a:lnTo>
                    <a:pt x="336" y="159"/>
                  </a:lnTo>
                  <a:lnTo>
                    <a:pt x="335" y="159"/>
                  </a:lnTo>
                  <a:lnTo>
                    <a:pt x="335" y="158"/>
                  </a:lnTo>
                  <a:lnTo>
                    <a:pt x="334" y="158"/>
                  </a:lnTo>
                  <a:lnTo>
                    <a:pt x="333" y="158"/>
                  </a:lnTo>
                  <a:lnTo>
                    <a:pt x="333" y="157"/>
                  </a:lnTo>
                  <a:lnTo>
                    <a:pt x="332" y="156"/>
                  </a:lnTo>
                  <a:lnTo>
                    <a:pt x="332" y="155"/>
                  </a:lnTo>
                  <a:lnTo>
                    <a:pt x="332" y="154"/>
                  </a:lnTo>
                  <a:lnTo>
                    <a:pt x="332" y="153"/>
                  </a:lnTo>
                  <a:lnTo>
                    <a:pt x="332" y="152"/>
                  </a:lnTo>
                  <a:lnTo>
                    <a:pt x="332" y="151"/>
                  </a:lnTo>
                  <a:lnTo>
                    <a:pt x="332" y="150"/>
                  </a:lnTo>
                  <a:lnTo>
                    <a:pt x="332" y="149"/>
                  </a:lnTo>
                  <a:lnTo>
                    <a:pt x="333" y="149"/>
                  </a:lnTo>
                  <a:lnTo>
                    <a:pt x="334" y="148"/>
                  </a:lnTo>
                  <a:lnTo>
                    <a:pt x="335" y="147"/>
                  </a:lnTo>
                  <a:lnTo>
                    <a:pt x="336" y="147"/>
                  </a:lnTo>
                  <a:lnTo>
                    <a:pt x="337" y="147"/>
                  </a:lnTo>
                  <a:lnTo>
                    <a:pt x="337" y="146"/>
                  </a:lnTo>
                  <a:lnTo>
                    <a:pt x="338" y="146"/>
                  </a:lnTo>
                  <a:lnTo>
                    <a:pt x="339" y="146"/>
                  </a:lnTo>
                  <a:lnTo>
                    <a:pt x="339" y="147"/>
                  </a:lnTo>
                  <a:lnTo>
                    <a:pt x="340" y="147"/>
                  </a:lnTo>
                  <a:lnTo>
                    <a:pt x="341" y="147"/>
                  </a:lnTo>
                  <a:lnTo>
                    <a:pt x="342" y="148"/>
                  </a:lnTo>
                  <a:lnTo>
                    <a:pt x="343" y="148"/>
                  </a:lnTo>
                  <a:lnTo>
                    <a:pt x="343" y="149"/>
                  </a:lnTo>
                  <a:lnTo>
                    <a:pt x="344" y="149"/>
                  </a:lnTo>
                  <a:lnTo>
                    <a:pt x="345" y="149"/>
                  </a:lnTo>
                  <a:lnTo>
                    <a:pt x="346" y="149"/>
                  </a:lnTo>
                  <a:lnTo>
                    <a:pt x="347" y="149"/>
                  </a:lnTo>
                  <a:lnTo>
                    <a:pt x="348" y="148"/>
                  </a:lnTo>
                  <a:lnTo>
                    <a:pt x="349" y="148"/>
                  </a:lnTo>
                  <a:lnTo>
                    <a:pt x="350" y="147"/>
                  </a:lnTo>
                  <a:lnTo>
                    <a:pt x="351" y="147"/>
                  </a:lnTo>
                  <a:lnTo>
                    <a:pt x="351" y="148"/>
                  </a:lnTo>
                  <a:lnTo>
                    <a:pt x="351" y="149"/>
                  </a:lnTo>
                  <a:lnTo>
                    <a:pt x="351" y="150"/>
                  </a:lnTo>
                  <a:lnTo>
                    <a:pt x="350" y="151"/>
                  </a:lnTo>
                  <a:lnTo>
                    <a:pt x="350" y="152"/>
                  </a:lnTo>
                  <a:lnTo>
                    <a:pt x="350" y="153"/>
                  </a:lnTo>
                  <a:lnTo>
                    <a:pt x="349" y="154"/>
                  </a:lnTo>
                  <a:lnTo>
                    <a:pt x="349" y="155"/>
                  </a:lnTo>
                  <a:lnTo>
                    <a:pt x="349" y="156"/>
                  </a:lnTo>
                  <a:lnTo>
                    <a:pt x="349" y="157"/>
                  </a:lnTo>
                  <a:lnTo>
                    <a:pt x="350" y="157"/>
                  </a:lnTo>
                  <a:lnTo>
                    <a:pt x="351" y="157"/>
                  </a:lnTo>
                  <a:lnTo>
                    <a:pt x="352" y="157"/>
                  </a:lnTo>
                  <a:lnTo>
                    <a:pt x="353" y="157"/>
                  </a:lnTo>
                  <a:lnTo>
                    <a:pt x="353" y="156"/>
                  </a:lnTo>
                  <a:lnTo>
                    <a:pt x="354" y="156"/>
                  </a:lnTo>
                  <a:lnTo>
                    <a:pt x="355" y="156"/>
                  </a:lnTo>
                  <a:lnTo>
                    <a:pt x="356" y="155"/>
                  </a:lnTo>
                  <a:lnTo>
                    <a:pt x="357" y="154"/>
                  </a:lnTo>
                  <a:lnTo>
                    <a:pt x="361" y="153"/>
                  </a:lnTo>
                  <a:lnTo>
                    <a:pt x="362" y="152"/>
                  </a:lnTo>
                  <a:lnTo>
                    <a:pt x="363" y="152"/>
                  </a:lnTo>
                  <a:lnTo>
                    <a:pt x="364" y="151"/>
                  </a:lnTo>
                  <a:lnTo>
                    <a:pt x="365" y="151"/>
                  </a:lnTo>
                  <a:lnTo>
                    <a:pt x="366" y="150"/>
                  </a:lnTo>
                  <a:lnTo>
                    <a:pt x="367" y="150"/>
                  </a:lnTo>
                  <a:lnTo>
                    <a:pt x="368" y="150"/>
                  </a:lnTo>
                  <a:lnTo>
                    <a:pt x="369" y="149"/>
                  </a:lnTo>
                  <a:lnTo>
                    <a:pt x="370" y="149"/>
                  </a:lnTo>
                  <a:lnTo>
                    <a:pt x="371" y="148"/>
                  </a:lnTo>
                  <a:lnTo>
                    <a:pt x="372" y="147"/>
                  </a:lnTo>
                  <a:lnTo>
                    <a:pt x="373" y="147"/>
                  </a:lnTo>
                  <a:lnTo>
                    <a:pt x="373" y="146"/>
                  </a:lnTo>
                  <a:lnTo>
                    <a:pt x="374" y="146"/>
                  </a:lnTo>
                  <a:lnTo>
                    <a:pt x="374" y="145"/>
                  </a:lnTo>
                  <a:lnTo>
                    <a:pt x="375" y="144"/>
                  </a:lnTo>
                  <a:lnTo>
                    <a:pt x="375" y="143"/>
                  </a:lnTo>
                  <a:lnTo>
                    <a:pt x="374" y="142"/>
                  </a:lnTo>
                  <a:lnTo>
                    <a:pt x="374" y="141"/>
                  </a:lnTo>
                  <a:lnTo>
                    <a:pt x="374" y="140"/>
                  </a:lnTo>
                  <a:lnTo>
                    <a:pt x="373" y="139"/>
                  </a:lnTo>
                  <a:lnTo>
                    <a:pt x="373" y="138"/>
                  </a:lnTo>
                  <a:lnTo>
                    <a:pt x="372" y="137"/>
                  </a:lnTo>
                  <a:lnTo>
                    <a:pt x="372" y="136"/>
                  </a:lnTo>
                  <a:lnTo>
                    <a:pt x="372" y="135"/>
                  </a:lnTo>
                  <a:lnTo>
                    <a:pt x="371" y="134"/>
                  </a:lnTo>
                  <a:lnTo>
                    <a:pt x="371" y="133"/>
                  </a:lnTo>
                  <a:lnTo>
                    <a:pt x="371" y="132"/>
                  </a:lnTo>
                  <a:lnTo>
                    <a:pt x="371" y="131"/>
                  </a:lnTo>
                  <a:lnTo>
                    <a:pt x="371" y="128"/>
                  </a:lnTo>
                  <a:lnTo>
                    <a:pt x="371" y="127"/>
                  </a:lnTo>
                  <a:lnTo>
                    <a:pt x="371" y="126"/>
                  </a:lnTo>
                  <a:lnTo>
                    <a:pt x="371" y="122"/>
                  </a:lnTo>
                  <a:lnTo>
                    <a:pt x="371" y="121"/>
                  </a:lnTo>
                  <a:lnTo>
                    <a:pt x="371" y="119"/>
                  </a:lnTo>
                  <a:lnTo>
                    <a:pt x="371" y="118"/>
                  </a:lnTo>
                  <a:lnTo>
                    <a:pt x="371" y="117"/>
                  </a:lnTo>
                  <a:lnTo>
                    <a:pt x="371" y="116"/>
                  </a:lnTo>
                  <a:lnTo>
                    <a:pt x="371" y="115"/>
                  </a:lnTo>
                  <a:lnTo>
                    <a:pt x="371" y="113"/>
                  </a:lnTo>
                  <a:lnTo>
                    <a:pt x="372" y="112"/>
                  </a:lnTo>
                  <a:lnTo>
                    <a:pt x="372" y="111"/>
                  </a:lnTo>
                  <a:lnTo>
                    <a:pt x="373" y="110"/>
                  </a:lnTo>
                  <a:lnTo>
                    <a:pt x="373" y="109"/>
                  </a:lnTo>
                  <a:lnTo>
                    <a:pt x="373" y="108"/>
                  </a:lnTo>
                  <a:lnTo>
                    <a:pt x="374" y="107"/>
                  </a:lnTo>
                  <a:lnTo>
                    <a:pt x="374" y="106"/>
                  </a:lnTo>
                  <a:lnTo>
                    <a:pt x="375" y="105"/>
                  </a:lnTo>
                  <a:lnTo>
                    <a:pt x="376" y="104"/>
                  </a:lnTo>
                  <a:lnTo>
                    <a:pt x="376" y="103"/>
                  </a:lnTo>
                  <a:lnTo>
                    <a:pt x="377" y="103"/>
                  </a:lnTo>
                  <a:lnTo>
                    <a:pt x="377" y="102"/>
                  </a:lnTo>
                  <a:lnTo>
                    <a:pt x="378" y="102"/>
                  </a:lnTo>
                  <a:lnTo>
                    <a:pt x="379" y="102"/>
                  </a:lnTo>
                  <a:lnTo>
                    <a:pt x="379" y="101"/>
                  </a:lnTo>
                  <a:lnTo>
                    <a:pt x="380" y="101"/>
                  </a:lnTo>
                  <a:lnTo>
                    <a:pt x="381" y="101"/>
                  </a:lnTo>
                  <a:lnTo>
                    <a:pt x="382" y="100"/>
                  </a:lnTo>
                  <a:lnTo>
                    <a:pt x="383" y="100"/>
                  </a:lnTo>
                  <a:lnTo>
                    <a:pt x="384" y="101"/>
                  </a:lnTo>
                  <a:lnTo>
                    <a:pt x="386" y="101"/>
                  </a:lnTo>
                  <a:lnTo>
                    <a:pt x="387" y="101"/>
                  </a:lnTo>
                  <a:lnTo>
                    <a:pt x="390" y="102"/>
                  </a:lnTo>
                  <a:lnTo>
                    <a:pt x="391" y="102"/>
                  </a:lnTo>
                  <a:lnTo>
                    <a:pt x="392" y="102"/>
                  </a:lnTo>
                  <a:lnTo>
                    <a:pt x="393" y="102"/>
                  </a:lnTo>
                  <a:lnTo>
                    <a:pt x="394" y="102"/>
                  </a:lnTo>
                  <a:lnTo>
                    <a:pt x="395" y="102"/>
                  </a:lnTo>
                  <a:lnTo>
                    <a:pt x="396" y="102"/>
                  </a:lnTo>
                  <a:lnTo>
                    <a:pt x="397" y="102"/>
                  </a:lnTo>
                  <a:lnTo>
                    <a:pt x="397" y="101"/>
                  </a:lnTo>
                  <a:lnTo>
                    <a:pt x="398" y="101"/>
                  </a:lnTo>
                  <a:lnTo>
                    <a:pt x="399" y="101"/>
                  </a:lnTo>
                  <a:lnTo>
                    <a:pt x="400" y="101"/>
                  </a:lnTo>
                  <a:lnTo>
                    <a:pt x="400" y="100"/>
                  </a:lnTo>
                  <a:lnTo>
                    <a:pt x="401" y="100"/>
                  </a:lnTo>
                  <a:lnTo>
                    <a:pt x="402" y="100"/>
                  </a:lnTo>
                  <a:lnTo>
                    <a:pt x="403" y="99"/>
                  </a:lnTo>
                  <a:lnTo>
                    <a:pt x="404" y="98"/>
                  </a:lnTo>
                  <a:lnTo>
                    <a:pt x="405" y="98"/>
                  </a:lnTo>
                  <a:lnTo>
                    <a:pt x="405" y="97"/>
                  </a:lnTo>
                  <a:lnTo>
                    <a:pt x="406" y="96"/>
                  </a:lnTo>
                  <a:lnTo>
                    <a:pt x="407" y="96"/>
                  </a:lnTo>
                  <a:lnTo>
                    <a:pt x="407" y="95"/>
                  </a:lnTo>
                  <a:lnTo>
                    <a:pt x="408" y="94"/>
                  </a:lnTo>
                  <a:lnTo>
                    <a:pt x="408" y="93"/>
                  </a:lnTo>
                  <a:lnTo>
                    <a:pt x="409" y="93"/>
                  </a:lnTo>
                  <a:lnTo>
                    <a:pt x="409" y="92"/>
                  </a:lnTo>
                  <a:lnTo>
                    <a:pt x="410" y="91"/>
                  </a:lnTo>
                  <a:lnTo>
                    <a:pt x="410" y="90"/>
                  </a:lnTo>
                  <a:lnTo>
                    <a:pt x="411" y="89"/>
                  </a:lnTo>
                  <a:lnTo>
                    <a:pt x="411" y="87"/>
                  </a:lnTo>
                  <a:lnTo>
                    <a:pt x="412" y="86"/>
                  </a:lnTo>
                  <a:lnTo>
                    <a:pt x="412" y="85"/>
                  </a:lnTo>
                  <a:lnTo>
                    <a:pt x="412" y="84"/>
                  </a:lnTo>
                  <a:lnTo>
                    <a:pt x="413" y="83"/>
                  </a:lnTo>
                  <a:lnTo>
                    <a:pt x="414" y="82"/>
                  </a:lnTo>
                  <a:lnTo>
                    <a:pt x="415" y="82"/>
                  </a:lnTo>
                  <a:lnTo>
                    <a:pt x="416" y="82"/>
                  </a:lnTo>
                  <a:lnTo>
                    <a:pt x="417" y="83"/>
                  </a:lnTo>
                  <a:lnTo>
                    <a:pt x="419" y="84"/>
                  </a:lnTo>
                  <a:lnTo>
                    <a:pt x="420" y="85"/>
                  </a:lnTo>
                  <a:lnTo>
                    <a:pt x="421" y="85"/>
                  </a:lnTo>
                  <a:lnTo>
                    <a:pt x="422" y="85"/>
                  </a:lnTo>
                  <a:lnTo>
                    <a:pt x="422" y="86"/>
                  </a:lnTo>
                  <a:lnTo>
                    <a:pt x="423" y="86"/>
                  </a:lnTo>
                  <a:lnTo>
                    <a:pt x="424" y="86"/>
                  </a:lnTo>
                  <a:lnTo>
                    <a:pt x="425" y="87"/>
                  </a:lnTo>
                  <a:lnTo>
                    <a:pt x="426" y="87"/>
                  </a:lnTo>
                  <a:lnTo>
                    <a:pt x="427" y="87"/>
                  </a:lnTo>
                  <a:lnTo>
                    <a:pt x="427" y="86"/>
                  </a:lnTo>
                  <a:lnTo>
                    <a:pt x="427" y="85"/>
                  </a:lnTo>
                  <a:lnTo>
                    <a:pt x="426" y="84"/>
                  </a:lnTo>
                  <a:lnTo>
                    <a:pt x="426" y="83"/>
                  </a:lnTo>
                  <a:lnTo>
                    <a:pt x="425" y="82"/>
                  </a:lnTo>
                  <a:lnTo>
                    <a:pt x="425" y="81"/>
                  </a:lnTo>
                  <a:lnTo>
                    <a:pt x="424" y="80"/>
                  </a:lnTo>
                  <a:lnTo>
                    <a:pt x="424" y="79"/>
                  </a:lnTo>
                  <a:lnTo>
                    <a:pt x="424" y="78"/>
                  </a:lnTo>
                  <a:lnTo>
                    <a:pt x="425" y="78"/>
                  </a:lnTo>
                  <a:lnTo>
                    <a:pt x="426" y="78"/>
                  </a:lnTo>
                  <a:lnTo>
                    <a:pt x="427" y="78"/>
                  </a:lnTo>
                  <a:lnTo>
                    <a:pt x="428" y="78"/>
                  </a:lnTo>
                  <a:lnTo>
                    <a:pt x="429" y="78"/>
                  </a:lnTo>
                  <a:lnTo>
                    <a:pt x="430" y="78"/>
                  </a:lnTo>
                  <a:lnTo>
                    <a:pt x="431" y="78"/>
                  </a:lnTo>
                  <a:lnTo>
                    <a:pt x="431" y="77"/>
                  </a:lnTo>
                  <a:lnTo>
                    <a:pt x="432" y="77"/>
                  </a:lnTo>
                  <a:lnTo>
                    <a:pt x="433" y="77"/>
                  </a:lnTo>
                  <a:lnTo>
                    <a:pt x="433" y="76"/>
                  </a:lnTo>
                  <a:lnTo>
                    <a:pt x="434" y="75"/>
                  </a:lnTo>
                  <a:lnTo>
                    <a:pt x="434" y="73"/>
                  </a:lnTo>
                  <a:lnTo>
                    <a:pt x="435" y="72"/>
                  </a:lnTo>
                  <a:lnTo>
                    <a:pt x="436" y="71"/>
                  </a:lnTo>
                  <a:lnTo>
                    <a:pt x="437" y="70"/>
                  </a:lnTo>
                  <a:lnTo>
                    <a:pt x="437" y="69"/>
                  </a:lnTo>
                  <a:lnTo>
                    <a:pt x="438" y="69"/>
                  </a:lnTo>
                  <a:lnTo>
                    <a:pt x="439" y="69"/>
                  </a:lnTo>
                  <a:lnTo>
                    <a:pt x="439" y="68"/>
                  </a:lnTo>
                  <a:lnTo>
                    <a:pt x="440" y="68"/>
                  </a:lnTo>
                  <a:lnTo>
                    <a:pt x="441" y="68"/>
                  </a:lnTo>
                  <a:lnTo>
                    <a:pt x="442" y="68"/>
                  </a:lnTo>
                  <a:lnTo>
                    <a:pt x="442" y="67"/>
                  </a:lnTo>
                  <a:lnTo>
                    <a:pt x="442" y="66"/>
                  </a:lnTo>
                  <a:lnTo>
                    <a:pt x="441" y="66"/>
                  </a:lnTo>
                  <a:lnTo>
                    <a:pt x="441" y="65"/>
                  </a:lnTo>
                  <a:lnTo>
                    <a:pt x="440" y="65"/>
                  </a:lnTo>
                  <a:lnTo>
                    <a:pt x="440" y="64"/>
                  </a:lnTo>
                  <a:lnTo>
                    <a:pt x="439" y="64"/>
                  </a:lnTo>
                  <a:lnTo>
                    <a:pt x="439" y="63"/>
                  </a:lnTo>
                  <a:lnTo>
                    <a:pt x="439" y="62"/>
                  </a:lnTo>
                  <a:lnTo>
                    <a:pt x="440" y="62"/>
                  </a:lnTo>
                  <a:lnTo>
                    <a:pt x="440" y="61"/>
                  </a:lnTo>
                  <a:lnTo>
                    <a:pt x="441" y="61"/>
                  </a:lnTo>
                  <a:lnTo>
                    <a:pt x="442" y="61"/>
                  </a:lnTo>
                  <a:lnTo>
                    <a:pt x="443" y="60"/>
                  </a:lnTo>
                  <a:lnTo>
                    <a:pt x="444" y="60"/>
                  </a:lnTo>
                  <a:lnTo>
                    <a:pt x="445" y="60"/>
                  </a:lnTo>
                  <a:lnTo>
                    <a:pt x="445" y="61"/>
                  </a:lnTo>
                  <a:lnTo>
                    <a:pt x="446" y="61"/>
                  </a:lnTo>
                  <a:lnTo>
                    <a:pt x="447" y="61"/>
                  </a:lnTo>
                  <a:lnTo>
                    <a:pt x="447" y="62"/>
                  </a:lnTo>
                  <a:lnTo>
                    <a:pt x="448" y="62"/>
                  </a:lnTo>
                  <a:lnTo>
                    <a:pt x="448" y="63"/>
                  </a:lnTo>
                  <a:lnTo>
                    <a:pt x="448" y="64"/>
                  </a:lnTo>
                  <a:lnTo>
                    <a:pt x="449" y="64"/>
                  </a:lnTo>
                  <a:lnTo>
                    <a:pt x="449" y="65"/>
                  </a:lnTo>
                  <a:lnTo>
                    <a:pt x="448" y="66"/>
                  </a:lnTo>
                  <a:lnTo>
                    <a:pt x="448" y="67"/>
                  </a:lnTo>
                  <a:lnTo>
                    <a:pt x="448" y="68"/>
                  </a:lnTo>
                  <a:lnTo>
                    <a:pt x="447" y="69"/>
                  </a:lnTo>
                  <a:lnTo>
                    <a:pt x="447" y="70"/>
                  </a:lnTo>
                  <a:lnTo>
                    <a:pt x="447" y="71"/>
                  </a:lnTo>
                  <a:lnTo>
                    <a:pt x="448" y="71"/>
                  </a:lnTo>
                  <a:lnTo>
                    <a:pt x="448" y="70"/>
                  </a:lnTo>
                  <a:lnTo>
                    <a:pt x="449" y="70"/>
                  </a:lnTo>
                  <a:lnTo>
                    <a:pt x="449" y="69"/>
                  </a:lnTo>
                  <a:lnTo>
                    <a:pt x="450" y="69"/>
                  </a:lnTo>
                  <a:lnTo>
                    <a:pt x="451" y="68"/>
                  </a:lnTo>
                  <a:lnTo>
                    <a:pt x="452" y="68"/>
                  </a:lnTo>
                  <a:lnTo>
                    <a:pt x="453" y="67"/>
                  </a:lnTo>
                  <a:lnTo>
                    <a:pt x="454" y="67"/>
                  </a:lnTo>
                  <a:lnTo>
                    <a:pt x="455" y="66"/>
                  </a:lnTo>
                  <a:lnTo>
                    <a:pt x="455" y="67"/>
                  </a:lnTo>
                  <a:lnTo>
                    <a:pt x="456" y="67"/>
                  </a:lnTo>
                  <a:lnTo>
                    <a:pt x="456" y="68"/>
                  </a:lnTo>
                  <a:lnTo>
                    <a:pt x="456" y="69"/>
                  </a:lnTo>
                  <a:lnTo>
                    <a:pt x="456" y="70"/>
                  </a:lnTo>
                  <a:lnTo>
                    <a:pt x="456" y="71"/>
                  </a:lnTo>
                  <a:lnTo>
                    <a:pt x="457" y="71"/>
                  </a:lnTo>
                  <a:lnTo>
                    <a:pt x="457" y="72"/>
                  </a:lnTo>
                  <a:lnTo>
                    <a:pt x="457" y="73"/>
                  </a:lnTo>
                  <a:lnTo>
                    <a:pt x="458" y="73"/>
                  </a:lnTo>
                  <a:lnTo>
                    <a:pt x="458" y="74"/>
                  </a:lnTo>
                  <a:lnTo>
                    <a:pt x="459" y="74"/>
                  </a:lnTo>
                  <a:lnTo>
                    <a:pt x="460" y="74"/>
                  </a:lnTo>
                  <a:lnTo>
                    <a:pt x="461" y="74"/>
                  </a:lnTo>
                  <a:lnTo>
                    <a:pt x="462" y="74"/>
                  </a:lnTo>
                  <a:lnTo>
                    <a:pt x="463" y="74"/>
                  </a:lnTo>
                  <a:lnTo>
                    <a:pt x="464" y="73"/>
                  </a:lnTo>
                  <a:lnTo>
                    <a:pt x="465" y="73"/>
                  </a:lnTo>
                  <a:lnTo>
                    <a:pt x="466" y="73"/>
                  </a:lnTo>
                  <a:lnTo>
                    <a:pt x="467" y="72"/>
                  </a:lnTo>
                  <a:lnTo>
                    <a:pt x="468" y="72"/>
                  </a:lnTo>
                  <a:lnTo>
                    <a:pt x="469" y="71"/>
                  </a:lnTo>
                  <a:lnTo>
                    <a:pt x="470" y="70"/>
                  </a:lnTo>
                  <a:lnTo>
                    <a:pt x="471" y="70"/>
                  </a:lnTo>
                  <a:lnTo>
                    <a:pt x="471" y="69"/>
                  </a:lnTo>
                  <a:lnTo>
                    <a:pt x="472" y="68"/>
                  </a:lnTo>
                  <a:lnTo>
                    <a:pt x="473" y="67"/>
                  </a:lnTo>
                  <a:lnTo>
                    <a:pt x="474" y="66"/>
                  </a:lnTo>
                  <a:lnTo>
                    <a:pt x="475" y="66"/>
                  </a:lnTo>
                  <a:lnTo>
                    <a:pt x="476" y="65"/>
                  </a:lnTo>
                  <a:lnTo>
                    <a:pt x="476" y="64"/>
                  </a:lnTo>
                  <a:lnTo>
                    <a:pt x="477" y="64"/>
                  </a:lnTo>
                  <a:lnTo>
                    <a:pt x="477" y="63"/>
                  </a:lnTo>
                  <a:lnTo>
                    <a:pt x="478" y="62"/>
                  </a:lnTo>
                  <a:lnTo>
                    <a:pt x="478" y="61"/>
                  </a:lnTo>
                  <a:lnTo>
                    <a:pt x="479" y="60"/>
                  </a:lnTo>
                  <a:lnTo>
                    <a:pt x="480" y="59"/>
                  </a:lnTo>
                  <a:lnTo>
                    <a:pt x="480" y="58"/>
                  </a:lnTo>
                  <a:lnTo>
                    <a:pt x="480" y="57"/>
                  </a:lnTo>
                  <a:lnTo>
                    <a:pt x="481" y="57"/>
                  </a:lnTo>
                  <a:lnTo>
                    <a:pt x="481" y="56"/>
                  </a:lnTo>
                  <a:lnTo>
                    <a:pt x="481" y="55"/>
                  </a:lnTo>
                  <a:lnTo>
                    <a:pt x="481" y="54"/>
                  </a:lnTo>
                  <a:lnTo>
                    <a:pt x="482" y="54"/>
                  </a:lnTo>
                  <a:lnTo>
                    <a:pt x="482" y="53"/>
                  </a:lnTo>
                  <a:lnTo>
                    <a:pt x="482" y="52"/>
                  </a:lnTo>
                  <a:lnTo>
                    <a:pt x="482" y="51"/>
                  </a:lnTo>
                  <a:lnTo>
                    <a:pt x="481" y="51"/>
                  </a:lnTo>
                  <a:lnTo>
                    <a:pt x="480" y="51"/>
                  </a:lnTo>
                  <a:lnTo>
                    <a:pt x="479" y="52"/>
                  </a:lnTo>
                  <a:lnTo>
                    <a:pt x="478" y="53"/>
                  </a:lnTo>
                  <a:lnTo>
                    <a:pt x="477" y="53"/>
                  </a:lnTo>
                  <a:lnTo>
                    <a:pt x="477" y="54"/>
                  </a:lnTo>
                  <a:lnTo>
                    <a:pt x="476" y="54"/>
                  </a:lnTo>
                  <a:lnTo>
                    <a:pt x="475" y="54"/>
                  </a:lnTo>
                  <a:lnTo>
                    <a:pt x="475" y="55"/>
                  </a:lnTo>
                  <a:lnTo>
                    <a:pt x="474" y="55"/>
                  </a:lnTo>
                  <a:lnTo>
                    <a:pt x="473" y="55"/>
                  </a:lnTo>
                  <a:lnTo>
                    <a:pt x="473" y="54"/>
                  </a:lnTo>
                  <a:lnTo>
                    <a:pt x="472" y="54"/>
                  </a:lnTo>
                  <a:lnTo>
                    <a:pt x="472" y="53"/>
                  </a:lnTo>
                  <a:lnTo>
                    <a:pt x="472" y="52"/>
                  </a:lnTo>
                  <a:lnTo>
                    <a:pt x="472" y="51"/>
                  </a:lnTo>
                  <a:lnTo>
                    <a:pt x="473" y="51"/>
                  </a:lnTo>
                  <a:lnTo>
                    <a:pt x="473" y="50"/>
                  </a:lnTo>
                  <a:lnTo>
                    <a:pt x="473" y="49"/>
                  </a:lnTo>
                  <a:lnTo>
                    <a:pt x="473" y="48"/>
                  </a:lnTo>
                  <a:lnTo>
                    <a:pt x="472" y="48"/>
                  </a:lnTo>
                  <a:lnTo>
                    <a:pt x="471" y="47"/>
                  </a:lnTo>
                  <a:lnTo>
                    <a:pt x="470" y="47"/>
                  </a:lnTo>
                  <a:lnTo>
                    <a:pt x="470" y="46"/>
                  </a:lnTo>
                  <a:lnTo>
                    <a:pt x="470" y="45"/>
                  </a:lnTo>
                  <a:lnTo>
                    <a:pt x="471" y="45"/>
                  </a:lnTo>
                  <a:lnTo>
                    <a:pt x="472" y="45"/>
                  </a:lnTo>
                  <a:lnTo>
                    <a:pt x="473" y="45"/>
                  </a:lnTo>
                  <a:lnTo>
                    <a:pt x="474" y="45"/>
                  </a:lnTo>
                  <a:lnTo>
                    <a:pt x="475" y="44"/>
                  </a:lnTo>
                  <a:lnTo>
                    <a:pt x="476" y="44"/>
                  </a:lnTo>
                  <a:lnTo>
                    <a:pt x="477" y="44"/>
                  </a:lnTo>
                  <a:lnTo>
                    <a:pt x="478" y="44"/>
                  </a:lnTo>
                  <a:lnTo>
                    <a:pt x="478" y="43"/>
                  </a:lnTo>
                  <a:lnTo>
                    <a:pt x="479" y="43"/>
                  </a:lnTo>
                  <a:lnTo>
                    <a:pt x="480" y="43"/>
                  </a:lnTo>
                  <a:lnTo>
                    <a:pt x="480" y="42"/>
                  </a:lnTo>
                  <a:lnTo>
                    <a:pt x="481" y="42"/>
                  </a:lnTo>
                  <a:lnTo>
                    <a:pt x="481" y="41"/>
                  </a:lnTo>
                  <a:lnTo>
                    <a:pt x="482" y="41"/>
                  </a:lnTo>
                  <a:lnTo>
                    <a:pt x="482" y="40"/>
                  </a:lnTo>
                  <a:lnTo>
                    <a:pt x="482" y="39"/>
                  </a:lnTo>
                  <a:lnTo>
                    <a:pt x="482" y="38"/>
                  </a:lnTo>
                  <a:lnTo>
                    <a:pt x="481" y="37"/>
                  </a:lnTo>
                  <a:lnTo>
                    <a:pt x="480" y="37"/>
                  </a:lnTo>
                  <a:lnTo>
                    <a:pt x="480" y="36"/>
                  </a:lnTo>
                  <a:lnTo>
                    <a:pt x="479" y="35"/>
                  </a:lnTo>
                  <a:lnTo>
                    <a:pt x="478" y="35"/>
                  </a:lnTo>
                  <a:lnTo>
                    <a:pt x="478" y="34"/>
                  </a:lnTo>
                  <a:lnTo>
                    <a:pt x="477" y="34"/>
                  </a:lnTo>
                  <a:lnTo>
                    <a:pt x="477" y="33"/>
                  </a:lnTo>
                  <a:lnTo>
                    <a:pt x="476" y="32"/>
                  </a:lnTo>
                  <a:lnTo>
                    <a:pt x="476" y="31"/>
                  </a:lnTo>
                  <a:lnTo>
                    <a:pt x="476" y="30"/>
                  </a:lnTo>
                  <a:lnTo>
                    <a:pt x="476" y="29"/>
                  </a:lnTo>
                  <a:lnTo>
                    <a:pt x="477" y="28"/>
                  </a:lnTo>
                  <a:lnTo>
                    <a:pt x="477" y="27"/>
                  </a:lnTo>
                  <a:lnTo>
                    <a:pt x="478" y="26"/>
                  </a:lnTo>
                  <a:lnTo>
                    <a:pt x="478" y="25"/>
                  </a:lnTo>
                  <a:lnTo>
                    <a:pt x="479" y="25"/>
                  </a:lnTo>
                  <a:lnTo>
                    <a:pt x="480" y="24"/>
                  </a:lnTo>
                  <a:lnTo>
                    <a:pt x="481" y="24"/>
                  </a:lnTo>
                  <a:lnTo>
                    <a:pt x="481" y="23"/>
                  </a:lnTo>
                  <a:lnTo>
                    <a:pt x="482" y="23"/>
                  </a:lnTo>
                  <a:lnTo>
                    <a:pt x="483" y="22"/>
                  </a:lnTo>
                  <a:lnTo>
                    <a:pt x="484" y="22"/>
                  </a:lnTo>
                  <a:lnTo>
                    <a:pt x="484" y="21"/>
                  </a:lnTo>
                  <a:lnTo>
                    <a:pt x="485" y="21"/>
                  </a:lnTo>
                  <a:lnTo>
                    <a:pt x="485" y="20"/>
                  </a:lnTo>
                  <a:lnTo>
                    <a:pt x="485" y="19"/>
                  </a:lnTo>
                  <a:lnTo>
                    <a:pt x="484" y="19"/>
                  </a:lnTo>
                  <a:lnTo>
                    <a:pt x="483" y="18"/>
                  </a:lnTo>
                  <a:lnTo>
                    <a:pt x="482" y="18"/>
                  </a:lnTo>
                  <a:lnTo>
                    <a:pt x="481" y="18"/>
                  </a:lnTo>
                  <a:lnTo>
                    <a:pt x="480" y="18"/>
                  </a:lnTo>
                  <a:lnTo>
                    <a:pt x="479" y="18"/>
                  </a:lnTo>
                  <a:lnTo>
                    <a:pt x="479" y="19"/>
                  </a:lnTo>
                  <a:lnTo>
                    <a:pt x="478" y="19"/>
                  </a:lnTo>
                  <a:lnTo>
                    <a:pt x="477" y="20"/>
                  </a:lnTo>
                  <a:lnTo>
                    <a:pt x="476" y="21"/>
                  </a:lnTo>
                  <a:lnTo>
                    <a:pt x="475" y="21"/>
                  </a:lnTo>
                  <a:lnTo>
                    <a:pt x="474" y="21"/>
                  </a:lnTo>
                  <a:lnTo>
                    <a:pt x="473" y="21"/>
                  </a:lnTo>
                  <a:lnTo>
                    <a:pt x="472" y="20"/>
                  </a:lnTo>
                  <a:lnTo>
                    <a:pt x="471" y="20"/>
                  </a:lnTo>
                  <a:lnTo>
                    <a:pt x="470" y="20"/>
                  </a:lnTo>
                  <a:lnTo>
                    <a:pt x="469" y="20"/>
                  </a:lnTo>
                  <a:lnTo>
                    <a:pt x="468" y="20"/>
                  </a:lnTo>
                  <a:lnTo>
                    <a:pt x="468" y="21"/>
                  </a:lnTo>
                  <a:lnTo>
                    <a:pt x="467" y="21"/>
                  </a:lnTo>
                  <a:lnTo>
                    <a:pt x="467" y="22"/>
                  </a:lnTo>
                  <a:lnTo>
                    <a:pt x="466" y="22"/>
                  </a:lnTo>
                  <a:lnTo>
                    <a:pt x="465" y="23"/>
                  </a:lnTo>
                  <a:lnTo>
                    <a:pt x="464" y="23"/>
                  </a:lnTo>
                  <a:lnTo>
                    <a:pt x="464" y="24"/>
                  </a:lnTo>
                  <a:lnTo>
                    <a:pt x="463" y="24"/>
                  </a:lnTo>
                  <a:lnTo>
                    <a:pt x="463" y="25"/>
                  </a:lnTo>
                  <a:lnTo>
                    <a:pt x="462" y="25"/>
                  </a:lnTo>
                  <a:lnTo>
                    <a:pt x="461" y="25"/>
                  </a:lnTo>
                  <a:lnTo>
                    <a:pt x="460" y="25"/>
                  </a:lnTo>
                  <a:lnTo>
                    <a:pt x="459" y="25"/>
                  </a:lnTo>
                  <a:lnTo>
                    <a:pt x="458" y="25"/>
                  </a:lnTo>
                  <a:lnTo>
                    <a:pt x="458" y="24"/>
                  </a:lnTo>
                  <a:lnTo>
                    <a:pt x="457" y="23"/>
                  </a:lnTo>
                  <a:lnTo>
                    <a:pt x="456" y="22"/>
                  </a:lnTo>
                  <a:lnTo>
                    <a:pt x="456" y="21"/>
                  </a:lnTo>
                  <a:lnTo>
                    <a:pt x="455" y="21"/>
                  </a:lnTo>
                  <a:lnTo>
                    <a:pt x="454" y="21"/>
                  </a:lnTo>
                  <a:lnTo>
                    <a:pt x="453" y="21"/>
                  </a:lnTo>
                  <a:lnTo>
                    <a:pt x="452" y="22"/>
                  </a:lnTo>
                  <a:lnTo>
                    <a:pt x="451" y="22"/>
                  </a:lnTo>
                  <a:lnTo>
                    <a:pt x="450" y="22"/>
                  </a:lnTo>
                  <a:lnTo>
                    <a:pt x="449" y="22"/>
                  </a:lnTo>
                  <a:lnTo>
                    <a:pt x="448" y="22"/>
                  </a:lnTo>
                  <a:lnTo>
                    <a:pt x="447" y="21"/>
                  </a:lnTo>
                  <a:lnTo>
                    <a:pt x="447" y="20"/>
                  </a:lnTo>
                  <a:lnTo>
                    <a:pt x="447" y="19"/>
                  </a:lnTo>
                  <a:lnTo>
                    <a:pt x="447" y="18"/>
                  </a:lnTo>
                  <a:lnTo>
                    <a:pt x="447" y="17"/>
                  </a:lnTo>
                  <a:lnTo>
                    <a:pt x="448" y="17"/>
                  </a:lnTo>
                  <a:lnTo>
                    <a:pt x="448" y="16"/>
                  </a:lnTo>
                  <a:lnTo>
                    <a:pt x="448" y="15"/>
                  </a:lnTo>
                  <a:lnTo>
                    <a:pt x="449" y="15"/>
                  </a:lnTo>
                  <a:lnTo>
                    <a:pt x="449" y="14"/>
                  </a:lnTo>
                  <a:lnTo>
                    <a:pt x="449" y="13"/>
                  </a:lnTo>
                  <a:lnTo>
                    <a:pt x="449" y="12"/>
                  </a:lnTo>
                  <a:lnTo>
                    <a:pt x="448" y="12"/>
                  </a:lnTo>
                  <a:lnTo>
                    <a:pt x="447" y="12"/>
                  </a:lnTo>
                  <a:lnTo>
                    <a:pt x="446" y="12"/>
                  </a:lnTo>
                  <a:lnTo>
                    <a:pt x="445" y="12"/>
                  </a:lnTo>
                  <a:lnTo>
                    <a:pt x="444" y="12"/>
                  </a:lnTo>
                  <a:lnTo>
                    <a:pt x="443" y="12"/>
                  </a:lnTo>
                  <a:lnTo>
                    <a:pt x="442" y="12"/>
                  </a:lnTo>
                  <a:lnTo>
                    <a:pt x="441" y="12"/>
                  </a:lnTo>
                  <a:lnTo>
                    <a:pt x="440" y="13"/>
                  </a:lnTo>
                  <a:lnTo>
                    <a:pt x="439" y="13"/>
                  </a:lnTo>
                  <a:lnTo>
                    <a:pt x="438" y="14"/>
                  </a:lnTo>
                  <a:lnTo>
                    <a:pt x="437" y="14"/>
                  </a:lnTo>
                  <a:lnTo>
                    <a:pt x="437" y="15"/>
                  </a:lnTo>
                  <a:lnTo>
                    <a:pt x="436" y="15"/>
                  </a:lnTo>
                  <a:lnTo>
                    <a:pt x="436" y="16"/>
                  </a:lnTo>
                  <a:lnTo>
                    <a:pt x="436" y="17"/>
                  </a:lnTo>
                  <a:lnTo>
                    <a:pt x="436" y="18"/>
                  </a:lnTo>
                  <a:lnTo>
                    <a:pt x="436" y="19"/>
                  </a:lnTo>
                  <a:lnTo>
                    <a:pt x="437" y="20"/>
                  </a:lnTo>
                  <a:lnTo>
                    <a:pt x="437" y="21"/>
                  </a:lnTo>
                  <a:lnTo>
                    <a:pt x="437" y="22"/>
                  </a:lnTo>
                  <a:lnTo>
                    <a:pt x="436" y="22"/>
                  </a:lnTo>
                  <a:lnTo>
                    <a:pt x="435" y="22"/>
                  </a:lnTo>
                  <a:lnTo>
                    <a:pt x="434" y="22"/>
                  </a:lnTo>
                  <a:lnTo>
                    <a:pt x="434" y="21"/>
                  </a:lnTo>
                  <a:lnTo>
                    <a:pt x="433" y="21"/>
                  </a:lnTo>
                  <a:lnTo>
                    <a:pt x="432" y="21"/>
                  </a:lnTo>
                  <a:lnTo>
                    <a:pt x="431" y="21"/>
                  </a:lnTo>
                  <a:lnTo>
                    <a:pt x="430" y="21"/>
                  </a:lnTo>
                  <a:lnTo>
                    <a:pt x="430" y="22"/>
                  </a:lnTo>
                  <a:lnTo>
                    <a:pt x="429" y="22"/>
                  </a:lnTo>
                  <a:lnTo>
                    <a:pt x="428" y="23"/>
                  </a:lnTo>
                  <a:lnTo>
                    <a:pt x="427" y="25"/>
                  </a:lnTo>
                  <a:lnTo>
                    <a:pt x="426" y="25"/>
                  </a:lnTo>
                  <a:lnTo>
                    <a:pt x="426" y="26"/>
                  </a:lnTo>
                  <a:lnTo>
                    <a:pt x="425" y="26"/>
                  </a:lnTo>
                  <a:lnTo>
                    <a:pt x="425" y="27"/>
                  </a:lnTo>
                  <a:lnTo>
                    <a:pt x="424" y="27"/>
                  </a:lnTo>
                  <a:lnTo>
                    <a:pt x="423" y="27"/>
                  </a:lnTo>
                  <a:lnTo>
                    <a:pt x="421" y="26"/>
                  </a:lnTo>
                  <a:lnTo>
                    <a:pt x="420" y="26"/>
                  </a:lnTo>
                  <a:lnTo>
                    <a:pt x="420" y="27"/>
                  </a:lnTo>
                  <a:lnTo>
                    <a:pt x="419" y="27"/>
                  </a:lnTo>
                  <a:lnTo>
                    <a:pt x="419" y="28"/>
                  </a:lnTo>
                  <a:lnTo>
                    <a:pt x="418" y="29"/>
                  </a:lnTo>
                  <a:lnTo>
                    <a:pt x="418" y="30"/>
                  </a:lnTo>
                  <a:lnTo>
                    <a:pt x="417" y="30"/>
                  </a:lnTo>
                  <a:lnTo>
                    <a:pt x="417" y="29"/>
                  </a:lnTo>
                  <a:lnTo>
                    <a:pt x="416" y="29"/>
                  </a:lnTo>
                  <a:lnTo>
                    <a:pt x="416" y="28"/>
                  </a:lnTo>
                  <a:lnTo>
                    <a:pt x="415" y="28"/>
                  </a:lnTo>
                  <a:lnTo>
                    <a:pt x="415" y="27"/>
                  </a:lnTo>
                  <a:lnTo>
                    <a:pt x="414" y="27"/>
                  </a:lnTo>
                  <a:lnTo>
                    <a:pt x="413" y="27"/>
                  </a:lnTo>
                  <a:lnTo>
                    <a:pt x="413" y="28"/>
                  </a:lnTo>
                  <a:lnTo>
                    <a:pt x="412" y="28"/>
                  </a:lnTo>
                  <a:lnTo>
                    <a:pt x="411" y="29"/>
                  </a:lnTo>
                  <a:lnTo>
                    <a:pt x="411" y="30"/>
                  </a:lnTo>
                  <a:lnTo>
                    <a:pt x="410" y="30"/>
                  </a:lnTo>
                  <a:lnTo>
                    <a:pt x="409" y="30"/>
                  </a:lnTo>
                  <a:lnTo>
                    <a:pt x="408" y="30"/>
                  </a:lnTo>
                  <a:lnTo>
                    <a:pt x="407" y="30"/>
                  </a:lnTo>
                  <a:lnTo>
                    <a:pt x="406" y="30"/>
                  </a:lnTo>
                  <a:lnTo>
                    <a:pt x="406" y="29"/>
                  </a:lnTo>
                  <a:lnTo>
                    <a:pt x="405" y="29"/>
                  </a:lnTo>
                  <a:lnTo>
                    <a:pt x="405" y="28"/>
                  </a:lnTo>
                  <a:lnTo>
                    <a:pt x="404" y="27"/>
                  </a:lnTo>
                  <a:lnTo>
                    <a:pt x="403" y="26"/>
                  </a:lnTo>
                  <a:lnTo>
                    <a:pt x="401" y="25"/>
                  </a:lnTo>
                  <a:lnTo>
                    <a:pt x="401" y="24"/>
                  </a:lnTo>
                  <a:lnTo>
                    <a:pt x="400" y="24"/>
                  </a:lnTo>
                  <a:lnTo>
                    <a:pt x="400" y="23"/>
                  </a:lnTo>
                  <a:lnTo>
                    <a:pt x="399" y="23"/>
                  </a:lnTo>
                  <a:lnTo>
                    <a:pt x="399" y="22"/>
                  </a:lnTo>
                  <a:lnTo>
                    <a:pt x="399" y="21"/>
                  </a:lnTo>
                  <a:lnTo>
                    <a:pt x="399" y="20"/>
                  </a:lnTo>
                  <a:lnTo>
                    <a:pt x="400" y="20"/>
                  </a:lnTo>
                  <a:lnTo>
                    <a:pt x="400" y="19"/>
                  </a:lnTo>
                  <a:lnTo>
                    <a:pt x="401" y="19"/>
                  </a:lnTo>
                  <a:lnTo>
                    <a:pt x="401" y="18"/>
                  </a:lnTo>
                  <a:lnTo>
                    <a:pt x="402" y="18"/>
                  </a:lnTo>
                  <a:lnTo>
                    <a:pt x="402" y="17"/>
                  </a:lnTo>
                  <a:lnTo>
                    <a:pt x="401" y="17"/>
                  </a:lnTo>
                  <a:lnTo>
                    <a:pt x="401" y="16"/>
                  </a:lnTo>
                  <a:lnTo>
                    <a:pt x="400" y="16"/>
                  </a:lnTo>
                  <a:lnTo>
                    <a:pt x="399" y="15"/>
                  </a:lnTo>
                  <a:lnTo>
                    <a:pt x="398" y="15"/>
                  </a:lnTo>
                  <a:lnTo>
                    <a:pt x="397" y="15"/>
                  </a:lnTo>
                  <a:lnTo>
                    <a:pt x="396" y="15"/>
                  </a:lnTo>
                  <a:lnTo>
                    <a:pt x="395" y="15"/>
                  </a:lnTo>
                  <a:lnTo>
                    <a:pt x="394" y="15"/>
                  </a:lnTo>
                  <a:lnTo>
                    <a:pt x="393" y="15"/>
                  </a:lnTo>
                  <a:lnTo>
                    <a:pt x="393" y="16"/>
                  </a:lnTo>
                  <a:lnTo>
                    <a:pt x="394" y="17"/>
                  </a:lnTo>
                  <a:lnTo>
                    <a:pt x="394" y="18"/>
                  </a:lnTo>
                  <a:lnTo>
                    <a:pt x="394" y="19"/>
                  </a:lnTo>
                  <a:lnTo>
                    <a:pt x="394" y="20"/>
                  </a:lnTo>
                  <a:lnTo>
                    <a:pt x="394" y="21"/>
                  </a:lnTo>
                  <a:lnTo>
                    <a:pt x="394" y="22"/>
                  </a:lnTo>
                  <a:lnTo>
                    <a:pt x="393" y="22"/>
                  </a:lnTo>
                  <a:lnTo>
                    <a:pt x="393" y="23"/>
                  </a:lnTo>
                  <a:lnTo>
                    <a:pt x="392" y="24"/>
                  </a:lnTo>
                  <a:lnTo>
                    <a:pt x="391" y="24"/>
                  </a:lnTo>
                  <a:lnTo>
                    <a:pt x="391" y="23"/>
                  </a:lnTo>
                  <a:lnTo>
                    <a:pt x="390" y="23"/>
                  </a:lnTo>
                  <a:lnTo>
                    <a:pt x="390" y="22"/>
                  </a:lnTo>
                  <a:lnTo>
                    <a:pt x="389" y="22"/>
                  </a:lnTo>
                  <a:lnTo>
                    <a:pt x="389" y="21"/>
                  </a:lnTo>
                  <a:lnTo>
                    <a:pt x="388" y="21"/>
                  </a:lnTo>
                  <a:lnTo>
                    <a:pt x="387" y="21"/>
                  </a:lnTo>
                  <a:lnTo>
                    <a:pt x="386" y="21"/>
                  </a:lnTo>
                  <a:lnTo>
                    <a:pt x="385" y="21"/>
                  </a:lnTo>
                  <a:lnTo>
                    <a:pt x="384" y="21"/>
                  </a:lnTo>
                  <a:lnTo>
                    <a:pt x="383" y="21"/>
                  </a:lnTo>
                  <a:lnTo>
                    <a:pt x="382" y="20"/>
                  </a:lnTo>
                  <a:lnTo>
                    <a:pt x="382" y="19"/>
                  </a:lnTo>
                  <a:lnTo>
                    <a:pt x="382" y="18"/>
                  </a:lnTo>
                  <a:lnTo>
                    <a:pt x="382" y="17"/>
                  </a:lnTo>
                  <a:lnTo>
                    <a:pt x="382" y="16"/>
                  </a:lnTo>
                  <a:lnTo>
                    <a:pt x="382" y="15"/>
                  </a:lnTo>
                  <a:lnTo>
                    <a:pt x="381" y="15"/>
                  </a:lnTo>
                  <a:lnTo>
                    <a:pt x="381" y="14"/>
                  </a:lnTo>
                  <a:lnTo>
                    <a:pt x="381" y="13"/>
                  </a:lnTo>
                  <a:lnTo>
                    <a:pt x="380" y="13"/>
                  </a:lnTo>
                  <a:lnTo>
                    <a:pt x="380" y="12"/>
                  </a:lnTo>
                  <a:lnTo>
                    <a:pt x="379" y="12"/>
                  </a:lnTo>
                  <a:lnTo>
                    <a:pt x="378" y="12"/>
                  </a:lnTo>
                  <a:lnTo>
                    <a:pt x="377" y="12"/>
                  </a:lnTo>
                  <a:lnTo>
                    <a:pt x="376" y="12"/>
                  </a:lnTo>
                  <a:lnTo>
                    <a:pt x="375" y="13"/>
                  </a:lnTo>
                  <a:lnTo>
                    <a:pt x="375" y="14"/>
                  </a:lnTo>
                  <a:lnTo>
                    <a:pt x="374" y="14"/>
                  </a:lnTo>
                  <a:lnTo>
                    <a:pt x="373" y="14"/>
                  </a:lnTo>
                  <a:lnTo>
                    <a:pt x="372" y="14"/>
                  </a:lnTo>
                  <a:lnTo>
                    <a:pt x="372" y="13"/>
                  </a:lnTo>
                  <a:lnTo>
                    <a:pt x="371" y="13"/>
                  </a:lnTo>
                  <a:lnTo>
                    <a:pt x="371" y="12"/>
                  </a:lnTo>
                  <a:lnTo>
                    <a:pt x="370" y="12"/>
                  </a:lnTo>
                  <a:lnTo>
                    <a:pt x="370" y="11"/>
                  </a:lnTo>
                  <a:lnTo>
                    <a:pt x="369" y="10"/>
                  </a:lnTo>
                  <a:lnTo>
                    <a:pt x="369" y="9"/>
                  </a:lnTo>
                  <a:lnTo>
                    <a:pt x="368" y="8"/>
                  </a:lnTo>
                  <a:lnTo>
                    <a:pt x="367" y="7"/>
                  </a:lnTo>
                  <a:lnTo>
                    <a:pt x="367" y="6"/>
                  </a:lnTo>
                  <a:lnTo>
                    <a:pt x="367" y="5"/>
                  </a:lnTo>
                  <a:lnTo>
                    <a:pt x="366" y="5"/>
                  </a:lnTo>
                  <a:lnTo>
                    <a:pt x="366" y="4"/>
                  </a:lnTo>
                  <a:lnTo>
                    <a:pt x="365" y="4"/>
                  </a:lnTo>
                  <a:lnTo>
                    <a:pt x="364" y="4"/>
                  </a:lnTo>
                  <a:lnTo>
                    <a:pt x="364" y="3"/>
                  </a:lnTo>
                  <a:lnTo>
                    <a:pt x="363" y="4"/>
                  </a:lnTo>
                  <a:lnTo>
                    <a:pt x="362" y="4"/>
                  </a:lnTo>
                  <a:lnTo>
                    <a:pt x="361" y="5"/>
                  </a:lnTo>
                  <a:lnTo>
                    <a:pt x="359" y="6"/>
                  </a:lnTo>
                  <a:lnTo>
                    <a:pt x="358" y="6"/>
                  </a:lnTo>
                  <a:lnTo>
                    <a:pt x="358" y="7"/>
                  </a:lnTo>
                  <a:lnTo>
                    <a:pt x="357" y="7"/>
                  </a:lnTo>
                  <a:lnTo>
                    <a:pt x="356" y="7"/>
                  </a:lnTo>
                  <a:lnTo>
                    <a:pt x="355" y="7"/>
                  </a:lnTo>
                  <a:lnTo>
                    <a:pt x="354" y="7"/>
                  </a:lnTo>
                  <a:lnTo>
                    <a:pt x="353" y="7"/>
                  </a:lnTo>
                  <a:lnTo>
                    <a:pt x="352" y="7"/>
                  </a:lnTo>
                  <a:lnTo>
                    <a:pt x="351" y="7"/>
                  </a:lnTo>
                  <a:lnTo>
                    <a:pt x="350" y="7"/>
                  </a:lnTo>
                  <a:lnTo>
                    <a:pt x="349" y="8"/>
                  </a:lnTo>
                  <a:lnTo>
                    <a:pt x="348" y="8"/>
                  </a:lnTo>
                  <a:lnTo>
                    <a:pt x="348" y="9"/>
                  </a:lnTo>
                  <a:lnTo>
                    <a:pt x="347" y="10"/>
                  </a:lnTo>
                  <a:lnTo>
                    <a:pt x="346" y="10"/>
                  </a:lnTo>
                  <a:lnTo>
                    <a:pt x="345" y="11"/>
                  </a:lnTo>
                  <a:lnTo>
                    <a:pt x="344" y="12"/>
                  </a:lnTo>
                  <a:lnTo>
                    <a:pt x="343" y="13"/>
                  </a:lnTo>
                  <a:lnTo>
                    <a:pt x="342" y="13"/>
                  </a:lnTo>
                  <a:lnTo>
                    <a:pt x="341" y="14"/>
                  </a:lnTo>
                  <a:lnTo>
                    <a:pt x="340" y="15"/>
                  </a:lnTo>
                  <a:lnTo>
                    <a:pt x="339" y="15"/>
                  </a:lnTo>
                  <a:lnTo>
                    <a:pt x="338" y="15"/>
                  </a:lnTo>
                  <a:lnTo>
                    <a:pt x="338" y="16"/>
                  </a:lnTo>
                  <a:lnTo>
                    <a:pt x="337" y="16"/>
                  </a:lnTo>
                  <a:lnTo>
                    <a:pt x="336" y="16"/>
                  </a:lnTo>
                  <a:lnTo>
                    <a:pt x="334" y="17"/>
                  </a:lnTo>
                  <a:lnTo>
                    <a:pt x="333" y="17"/>
                  </a:lnTo>
                  <a:lnTo>
                    <a:pt x="333" y="18"/>
                  </a:lnTo>
                  <a:lnTo>
                    <a:pt x="332" y="18"/>
                  </a:lnTo>
                  <a:lnTo>
                    <a:pt x="330" y="19"/>
                  </a:lnTo>
                  <a:lnTo>
                    <a:pt x="328" y="20"/>
                  </a:lnTo>
                  <a:lnTo>
                    <a:pt x="327" y="20"/>
                  </a:lnTo>
                  <a:lnTo>
                    <a:pt x="327" y="21"/>
                  </a:lnTo>
                  <a:lnTo>
                    <a:pt x="326" y="21"/>
                  </a:lnTo>
                  <a:lnTo>
                    <a:pt x="325" y="22"/>
                  </a:lnTo>
                  <a:lnTo>
                    <a:pt x="324" y="22"/>
                  </a:lnTo>
                  <a:lnTo>
                    <a:pt x="323" y="23"/>
                  </a:lnTo>
                  <a:lnTo>
                    <a:pt x="322" y="23"/>
                  </a:lnTo>
                  <a:lnTo>
                    <a:pt x="322" y="24"/>
                  </a:lnTo>
                  <a:lnTo>
                    <a:pt x="322" y="25"/>
                  </a:lnTo>
                  <a:lnTo>
                    <a:pt x="323" y="25"/>
                  </a:lnTo>
                  <a:lnTo>
                    <a:pt x="324" y="25"/>
                  </a:lnTo>
                  <a:lnTo>
                    <a:pt x="325" y="25"/>
                  </a:lnTo>
                  <a:lnTo>
                    <a:pt x="326" y="25"/>
                  </a:lnTo>
                  <a:lnTo>
                    <a:pt x="327" y="25"/>
                  </a:lnTo>
                  <a:lnTo>
                    <a:pt x="328" y="25"/>
                  </a:lnTo>
                  <a:lnTo>
                    <a:pt x="329" y="26"/>
                  </a:lnTo>
                  <a:lnTo>
                    <a:pt x="329" y="27"/>
                  </a:lnTo>
                  <a:lnTo>
                    <a:pt x="330" y="27"/>
                  </a:lnTo>
                  <a:lnTo>
                    <a:pt x="330" y="28"/>
                  </a:lnTo>
                  <a:lnTo>
                    <a:pt x="330" y="29"/>
                  </a:lnTo>
                  <a:lnTo>
                    <a:pt x="329" y="30"/>
                  </a:lnTo>
                  <a:lnTo>
                    <a:pt x="329" y="31"/>
                  </a:lnTo>
                  <a:lnTo>
                    <a:pt x="329" y="32"/>
                  </a:lnTo>
                  <a:lnTo>
                    <a:pt x="328" y="32"/>
                  </a:lnTo>
                  <a:lnTo>
                    <a:pt x="328" y="33"/>
                  </a:lnTo>
                  <a:lnTo>
                    <a:pt x="327" y="33"/>
                  </a:lnTo>
                  <a:lnTo>
                    <a:pt x="327" y="34"/>
                  </a:lnTo>
                  <a:lnTo>
                    <a:pt x="326" y="34"/>
                  </a:lnTo>
                  <a:lnTo>
                    <a:pt x="326" y="35"/>
                  </a:lnTo>
                  <a:lnTo>
                    <a:pt x="325" y="35"/>
                  </a:lnTo>
                  <a:lnTo>
                    <a:pt x="325" y="36"/>
                  </a:lnTo>
                  <a:lnTo>
                    <a:pt x="324" y="36"/>
                  </a:lnTo>
                  <a:lnTo>
                    <a:pt x="323" y="37"/>
                  </a:lnTo>
                  <a:lnTo>
                    <a:pt x="322" y="37"/>
                  </a:lnTo>
                  <a:lnTo>
                    <a:pt x="321" y="38"/>
                  </a:lnTo>
                  <a:lnTo>
                    <a:pt x="319" y="39"/>
                  </a:lnTo>
                  <a:lnTo>
                    <a:pt x="318" y="39"/>
                  </a:lnTo>
                  <a:lnTo>
                    <a:pt x="316" y="40"/>
                  </a:lnTo>
                  <a:lnTo>
                    <a:pt x="315" y="40"/>
                  </a:lnTo>
                  <a:lnTo>
                    <a:pt x="314" y="41"/>
                  </a:lnTo>
                  <a:lnTo>
                    <a:pt x="313" y="42"/>
                  </a:lnTo>
                  <a:lnTo>
                    <a:pt x="312" y="42"/>
                  </a:lnTo>
                  <a:lnTo>
                    <a:pt x="311" y="42"/>
                  </a:lnTo>
                  <a:lnTo>
                    <a:pt x="311" y="43"/>
                  </a:lnTo>
                  <a:lnTo>
                    <a:pt x="310" y="43"/>
                  </a:lnTo>
                  <a:lnTo>
                    <a:pt x="310" y="44"/>
                  </a:lnTo>
                  <a:lnTo>
                    <a:pt x="309" y="44"/>
                  </a:lnTo>
                  <a:lnTo>
                    <a:pt x="309" y="45"/>
                  </a:lnTo>
                  <a:lnTo>
                    <a:pt x="309" y="46"/>
                  </a:lnTo>
                  <a:lnTo>
                    <a:pt x="309" y="47"/>
                  </a:lnTo>
                  <a:lnTo>
                    <a:pt x="309" y="48"/>
                  </a:lnTo>
                  <a:lnTo>
                    <a:pt x="309" y="49"/>
                  </a:lnTo>
                  <a:lnTo>
                    <a:pt x="310" y="49"/>
                  </a:lnTo>
                  <a:lnTo>
                    <a:pt x="310" y="51"/>
                  </a:lnTo>
                  <a:lnTo>
                    <a:pt x="310" y="52"/>
                  </a:lnTo>
                  <a:lnTo>
                    <a:pt x="310" y="53"/>
                  </a:lnTo>
                  <a:lnTo>
                    <a:pt x="310" y="54"/>
                  </a:lnTo>
                  <a:lnTo>
                    <a:pt x="310" y="55"/>
                  </a:lnTo>
                  <a:lnTo>
                    <a:pt x="310" y="56"/>
                  </a:lnTo>
                  <a:lnTo>
                    <a:pt x="309" y="57"/>
                  </a:lnTo>
                  <a:lnTo>
                    <a:pt x="309" y="58"/>
                  </a:lnTo>
                  <a:lnTo>
                    <a:pt x="308" y="58"/>
                  </a:lnTo>
                  <a:lnTo>
                    <a:pt x="308" y="59"/>
                  </a:lnTo>
                  <a:lnTo>
                    <a:pt x="307" y="59"/>
                  </a:lnTo>
                  <a:lnTo>
                    <a:pt x="306" y="59"/>
                  </a:lnTo>
                  <a:lnTo>
                    <a:pt x="305" y="59"/>
                  </a:lnTo>
                  <a:lnTo>
                    <a:pt x="304" y="59"/>
                  </a:lnTo>
                  <a:lnTo>
                    <a:pt x="303" y="59"/>
                  </a:lnTo>
                  <a:lnTo>
                    <a:pt x="302" y="59"/>
                  </a:lnTo>
                  <a:lnTo>
                    <a:pt x="302" y="58"/>
                  </a:lnTo>
                  <a:lnTo>
                    <a:pt x="301" y="58"/>
                  </a:lnTo>
                  <a:lnTo>
                    <a:pt x="300" y="59"/>
                  </a:lnTo>
                  <a:lnTo>
                    <a:pt x="299" y="59"/>
                  </a:lnTo>
                  <a:lnTo>
                    <a:pt x="299" y="60"/>
                  </a:lnTo>
                  <a:lnTo>
                    <a:pt x="298" y="60"/>
                  </a:lnTo>
                  <a:lnTo>
                    <a:pt x="298" y="61"/>
                  </a:lnTo>
                  <a:lnTo>
                    <a:pt x="298" y="62"/>
                  </a:lnTo>
                  <a:lnTo>
                    <a:pt x="297" y="62"/>
                  </a:lnTo>
                  <a:lnTo>
                    <a:pt x="297" y="63"/>
                  </a:lnTo>
                  <a:lnTo>
                    <a:pt x="297" y="64"/>
                  </a:lnTo>
                  <a:lnTo>
                    <a:pt x="296" y="66"/>
                  </a:lnTo>
                  <a:lnTo>
                    <a:pt x="296" y="67"/>
                  </a:lnTo>
                  <a:lnTo>
                    <a:pt x="295" y="69"/>
                  </a:lnTo>
                  <a:lnTo>
                    <a:pt x="295" y="70"/>
                  </a:lnTo>
                  <a:lnTo>
                    <a:pt x="295" y="71"/>
                  </a:lnTo>
                  <a:lnTo>
                    <a:pt x="294" y="71"/>
                  </a:lnTo>
                  <a:lnTo>
                    <a:pt x="294" y="72"/>
                  </a:lnTo>
                  <a:lnTo>
                    <a:pt x="293" y="73"/>
                  </a:lnTo>
                  <a:lnTo>
                    <a:pt x="293" y="74"/>
                  </a:lnTo>
                  <a:lnTo>
                    <a:pt x="292" y="74"/>
                  </a:lnTo>
                  <a:lnTo>
                    <a:pt x="291" y="75"/>
                  </a:lnTo>
                  <a:lnTo>
                    <a:pt x="290" y="76"/>
                  </a:lnTo>
                  <a:lnTo>
                    <a:pt x="289" y="76"/>
                  </a:lnTo>
                  <a:lnTo>
                    <a:pt x="288" y="76"/>
                  </a:lnTo>
                  <a:lnTo>
                    <a:pt x="287" y="77"/>
                  </a:lnTo>
                  <a:lnTo>
                    <a:pt x="286" y="77"/>
                  </a:lnTo>
                  <a:lnTo>
                    <a:pt x="285" y="77"/>
                  </a:lnTo>
                  <a:lnTo>
                    <a:pt x="284" y="77"/>
                  </a:lnTo>
                  <a:lnTo>
                    <a:pt x="282" y="77"/>
                  </a:lnTo>
                  <a:lnTo>
                    <a:pt x="281" y="78"/>
                  </a:lnTo>
                  <a:lnTo>
                    <a:pt x="280" y="78"/>
                  </a:lnTo>
                  <a:lnTo>
                    <a:pt x="277" y="78"/>
                  </a:lnTo>
                  <a:lnTo>
                    <a:pt x="276" y="78"/>
                  </a:lnTo>
                  <a:lnTo>
                    <a:pt x="275" y="78"/>
                  </a:lnTo>
                  <a:lnTo>
                    <a:pt x="274" y="78"/>
                  </a:lnTo>
                  <a:lnTo>
                    <a:pt x="272" y="78"/>
                  </a:lnTo>
                  <a:lnTo>
                    <a:pt x="271" y="78"/>
                  </a:lnTo>
                  <a:lnTo>
                    <a:pt x="270" y="79"/>
                  </a:lnTo>
                  <a:lnTo>
                    <a:pt x="269" y="79"/>
                  </a:lnTo>
                  <a:lnTo>
                    <a:pt x="268" y="79"/>
                  </a:lnTo>
                  <a:lnTo>
                    <a:pt x="266" y="80"/>
                  </a:lnTo>
                  <a:lnTo>
                    <a:pt x="265" y="80"/>
                  </a:lnTo>
                  <a:lnTo>
                    <a:pt x="264" y="80"/>
                  </a:lnTo>
                  <a:lnTo>
                    <a:pt x="264" y="81"/>
                  </a:lnTo>
                  <a:lnTo>
                    <a:pt x="262" y="81"/>
                  </a:lnTo>
                  <a:lnTo>
                    <a:pt x="261" y="81"/>
                  </a:lnTo>
                  <a:lnTo>
                    <a:pt x="259" y="82"/>
                  </a:lnTo>
                  <a:lnTo>
                    <a:pt x="258" y="82"/>
                  </a:lnTo>
                  <a:lnTo>
                    <a:pt x="256" y="83"/>
                  </a:lnTo>
                  <a:lnTo>
                    <a:pt x="255" y="83"/>
                  </a:lnTo>
                  <a:lnTo>
                    <a:pt x="254" y="83"/>
                  </a:lnTo>
                  <a:lnTo>
                    <a:pt x="253" y="83"/>
                  </a:lnTo>
                  <a:lnTo>
                    <a:pt x="253" y="84"/>
                  </a:lnTo>
                  <a:lnTo>
                    <a:pt x="252" y="84"/>
                  </a:lnTo>
                  <a:lnTo>
                    <a:pt x="251" y="84"/>
                  </a:lnTo>
                  <a:lnTo>
                    <a:pt x="250" y="84"/>
                  </a:lnTo>
                  <a:lnTo>
                    <a:pt x="249" y="84"/>
                  </a:lnTo>
                  <a:lnTo>
                    <a:pt x="248" y="84"/>
                  </a:lnTo>
                  <a:lnTo>
                    <a:pt x="248" y="83"/>
                  </a:lnTo>
                  <a:lnTo>
                    <a:pt x="247" y="83"/>
                  </a:lnTo>
                  <a:lnTo>
                    <a:pt x="246" y="82"/>
                  </a:lnTo>
                  <a:lnTo>
                    <a:pt x="246" y="81"/>
                  </a:lnTo>
                  <a:lnTo>
                    <a:pt x="246" y="80"/>
                  </a:lnTo>
                  <a:lnTo>
                    <a:pt x="246" y="79"/>
                  </a:lnTo>
                  <a:lnTo>
                    <a:pt x="246" y="78"/>
                  </a:lnTo>
                  <a:lnTo>
                    <a:pt x="246" y="77"/>
                  </a:lnTo>
                  <a:lnTo>
                    <a:pt x="246" y="75"/>
                  </a:lnTo>
                  <a:lnTo>
                    <a:pt x="246" y="73"/>
                  </a:lnTo>
                  <a:lnTo>
                    <a:pt x="247" y="72"/>
                  </a:lnTo>
                  <a:lnTo>
                    <a:pt x="247" y="71"/>
                  </a:lnTo>
                  <a:lnTo>
                    <a:pt x="247" y="70"/>
                  </a:lnTo>
                  <a:lnTo>
                    <a:pt x="247" y="69"/>
                  </a:lnTo>
                  <a:lnTo>
                    <a:pt x="246" y="69"/>
                  </a:lnTo>
                  <a:lnTo>
                    <a:pt x="246" y="68"/>
                  </a:lnTo>
                  <a:lnTo>
                    <a:pt x="246" y="67"/>
                  </a:lnTo>
                  <a:lnTo>
                    <a:pt x="245" y="66"/>
                  </a:lnTo>
                  <a:lnTo>
                    <a:pt x="244" y="66"/>
                  </a:lnTo>
                  <a:lnTo>
                    <a:pt x="244" y="65"/>
                  </a:lnTo>
                  <a:lnTo>
                    <a:pt x="243" y="65"/>
                  </a:lnTo>
                  <a:lnTo>
                    <a:pt x="242" y="65"/>
                  </a:lnTo>
                  <a:lnTo>
                    <a:pt x="241" y="65"/>
                  </a:lnTo>
                  <a:lnTo>
                    <a:pt x="240" y="65"/>
                  </a:lnTo>
                  <a:lnTo>
                    <a:pt x="240" y="64"/>
                  </a:lnTo>
                  <a:lnTo>
                    <a:pt x="239" y="64"/>
                  </a:lnTo>
                  <a:lnTo>
                    <a:pt x="238" y="64"/>
                  </a:lnTo>
                  <a:lnTo>
                    <a:pt x="237" y="64"/>
                  </a:lnTo>
                  <a:lnTo>
                    <a:pt x="237" y="63"/>
                  </a:lnTo>
                  <a:lnTo>
                    <a:pt x="237" y="62"/>
                  </a:lnTo>
                  <a:lnTo>
                    <a:pt x="237" y="61"/>
                  </a:lnTo>
                  <a:lnTo>
                    <a:pt x="238" y="61"/>
                  </a:lnTo>
                  <a:lnTo>
                    <a:pt x="238" y="60"/>
                  </a:lnTo>
                  <a:lnTo>
                    <a:pt x="239" y="60"/>
                  </a:lnTo>
                  <a:lnTo>
                    <a:pt x="239" y="59"/>
                  </a:lnTo>
                  <a:lnTo>
                    <a:pt x="240" y="59"/>
                  </a:lnTo>
                  <a:lnTo>
                    <a:pt x="240" y="58"/>
                  </a:lnTo>
                  <a:lnTo>
                    <a:pt x="241" y="58"/>
                  </a:lnTo>
                  <a:lnTo>
                    <a:pt x="242" y="57"/>
                  </a:lnTo>
                  <a:lnTo>
                    <a:pt x="242" y="56"/>
                  </a:lnTo>
                  <a:lnTo>
                    <a:pt x="243" y="56"/>
                  </a:lnTo>
                  <a:lnTo>
                    <a:pt x="243" y="55"/>
                  </a:lnTo>
                  <a:lnTo>
                    <a:pt x="243" y="54"/>
                  </a:lnTo>
                  <a:lnTo>
                    <a:pt x="243" y="53"/>
                  </a:lnTo>
                  <a:lnTo>
                    <a:pt x="243" y="52"/>
                  </a:lnTo>
                  <a:lnTo>
                    <a:pt x="243" y="51"/>
                  </a:lnTo>
                  <a:lnTo>
                    <a:pt x="242" y="48"/>
                  </a:lnTo>
                  <a:lnTo>
                    <a:pt x="242" y="47"/>
                  </a:lnTo>
                  <a:lnTo>
                    <a:pt x="242" y="46"/>
                  </a:lnTo>
                  <a:lnTo>
                    <a:pt x="242" y="45"/>
                  </a:lnTo>
                  <a:lnTo>
                    <a:pt x="242" y="44"/>
                  </a:lnTo>
                  <a:lnTo>
                    <a:pt x="242" y="43"/>
                  </a:lnTo>
                  <a:lnTo>
                    <a:pt x="242" y="42"/>
                  </a:lnTo>
                  <a:lnTo>
                    <a:pt x="242" y="41"/>
                  </a:lnTo>
                  <a:lnTo>
                    <a:pt x="243" y="40"/>
                  </a:lnTo>
                  <a:lnTo>
                    <a:pt x="243" y="39"/>
                  </a:lnTo>
                  <a:lnTo>
                    <a:pt x="244" y="39"/>
                  </a:lnTo>
                  <a:lnTo>
                    <a:pt x="244" y="38"/>
                  </a:lnTo>
                  <a:lnTo>
                    <a:pt x="245" y="38"/>
                  </a:lnTo>
                  <a:lnTo>
                    <a:pt x="246" y="37"/>
                  </a:lnTo>
                  <a:lnTo>
                    <a:pt x="246" y="36"/>
                  </a:lnTo>
                  <a:lnTo>
                    <a:pt x="247" y="36"/>
                  </a:lnTo>
                  <a:lnTo>
                    <a:pt x="247" y="35"/>
                  </a:lnTo>
                  <a:lnTo>
                    <a:pt x="247" y="34"/>
                  </a:lnTo>
                  <a:lnTo>
                    <a:pt x="248" y="34"/>
                  </a:lnTo>
                  <a:lnTo>
                    <a:pt x="248" y="33"/>
                  </a:lnTo>
                  <a:lnTo>
                    <a:pt x="248" y="32"/>
                  </a:lnTo>
                  <a:lnTo>
                    <a:pt x="248" y="31"/>
                  </a:lnTo>
                  <a:lnTo>
                    <a:pt x="248" y="30"/>
                  </a:lnTo>
                  <a:lnTo>
                    <a:pt x="247" y="30"/>
                  </a:lnTo>
                  <a:lnTo>
                    <a:pt x="247" y="29"/>
                  </a:lnTo>
                  <a:lnTo>
                    <a:pt x="246" y="29"/>
                  </a:lnTo>
                  <a:lnTo>
                    <a:pt x="245" y="29"/>
                  </a:lnTo>
                  <a:lnTo>
                    <a:pt x="245" y="28"/>
                  </a:lnTo>
                  <a:lnTo>
                    <a:pt x="244" y="28"/>
                  </a:lnTo>
                  <a:lnTo>
                    <a:pt x="243" y="28"/>
                  </a:lnTo>
                  <a:lnTo>
                    <a:pt x="242" y="28"/>
                  </a:lnTo>
                  <a:lnTo>
                    <a:pt x="240" y="28"/>
                  </a:lnTo>
                  <a:lnTo>
                    <a:pt x="239" y="28"/>
                  </a:lnTo>
                  <a:lnTo>
                    <a:pt x="238" y="28"/>
                  </a:lnTo>
                  <a:lnTo>
                    <a:pt x="238" y="27"/>
                  </a:lnTo>
                  <a:lnTo>
                    <a:pt x="237" y="27"/>
                  </a:lnTo>
                  <a:lnTo>
                    <a:pt x="236" y="27"/>
                  </a:lnTo>
                  <a:lnTo>
                    <a:pt x="236" y="26"/>
                  </a:lnTo>
                  <a:lnTo>
                    <a:pt x="236" y="25"/>
                  </a:lnTo>
                  <a:lnTo>
                    <a:pt x="236" y="24"/>
                  </a:lnTo>
                  <a:lnTo>
                    <a:pt x="236" y="23"/>
                  </a:lnTo>
                  <a:lnTo>
                    <a:pt x="237" y="23"/>
                  </a:lnTo>
                  <a:lnTo>
                    <a:pt x="237" y="22"/>
                  </a:lnTo>
                  <a:lnTo>
                    <a:pt x="238" y="22"/>
                  </a:lnTo>
                  <a:lnTo>
                    <a:pt x="239" y="21"/>
                  </a:lnTo>
                  <a:lnTo>
                    <a:pt x="240" y="21"/>
                  </a:lnTo>
                  <a:lnTo>
                    <a:pt x="241" y="20"/>
                  </a:lnTo>
                  <a:lnTo>
                    <a:pt x="242" y="19"/>
                  </a:lnTo>
                  <a:lnTo>
                    <a:pt x="242" y="18"/>
                  </a:lnTo>
                  <a:lnTo>
                    <a:pt x="242" y="17"/>
                  </a:lnTo>
                  <a:lnTo>
                    <a:pt x="242" y="16"/>
                  </a:lnTo>
                  <a:lnTo>
                    <a:pt x="242" y="15"/>
                  </a:lnTo>
                  <a:lnTo>
                    <a:pt x="242" y="14"/>
                  </a:lnTo>
                  <a:lnTo>
                    <a:pt x="241" y="13"/>
                  </a:lnTo>
                  <a:lnTo>
                    <a:pt x="240" y="13"/>
                  </a:lnTo>
                  <a:lnTo>
                    <a:pt x="239" y="13"/>
                  </a:lnTo>
                  <a:lnTo>
                    <a:pt x="238" y="13"/>
                  </a:lnTo>
                  <a:lnTo>
                    <a:pt x="237" y="13"/>
                  </a:lnTo>
                  <a:lnTo>
                    <a:pt x="236" y="14"/>
                  </a:lnTo>
                  <a:lnTo>
                    <a:pt x="235" y="14"/>
                  </a:lnTo>
                  <a:lnTo>
                    <a:pt x="234" y="14"/>
                  </a:lnTo>
                  <a:lnTo>
                    <a:pt x="234" y="13"/>
                  </a:lnTo>
                  <a:lnTo>
                    <a:pt x="233" y="13"/>
                  </a:lnTo>
                  <a:lnTo>
                    <a:pt x="233" y="12"/>
                  </a:lnTo>
                  <a:lnTo>
                    <a:pt x="233" y="11"/>
                  </a:lnTo>
                  <a:lnTo>
                    <a:pt x="233" y="10"/>
                  </a:lnTo>
                  <a:lnTo>
                    <a:pt x="233" y="9"/>
                  </a:lnTo>
                  <a:lnTo>
                    <a:pt x="232" y="9"/>
                  </a:lnTo>
                  <a:lnTo>
                    <a:pt x="232" y="8"/>
                  </a:lnTo>
                  <a:lnTo>
                    <a:pt x="232" y="7"/>
                  </a:lnTo>
                  <a:lnTo>
                    <a:pt x="231" y="7"/>
                  </a:lnTo>
                  <a:lnTo>
                    <a:pt x="230" y="6"/>
                  </a:lnTo>
                  <a:lnTo>
                    <a:pt x="229" y="6"/>
                  </a:lnTo>
                  <a:lnTo>
                    <a:pt x="228" y="6"/>
                  </a:lnTo>
                  <a:lnTo>
                    <a:pt x="227" y="6"/>
                  </a:lnTo>
                  <a:lnTo>
                    <a:pt x="226" y="6"/>
                  </a:lnTo>
                  <a:lnTo>
                    <a:pt x="225" y="6"/>
                  </a:lnTo>
                  <a:lnTo>
                    <a:pt x="224" y="6"/>
                  </a:lnTo>
                  <a:lnTo>
                    <a:pt x="223" y="6"/>
                  </a:lnTo>
                  <a:lnTo>
                    <a:pt x="223" y="7"/>
                  </a:lnTo>
                  <a:lnTo>
                    <a:pt x="222" y="7"/>
                  </a:lnTo>
                  <a:lnTo>
                    <a:pt x="221" y="8"/>
                  </a:lnTo>
                  <a:lnTo>
                    <a:pt x="220" y="8"/>
                  </a:lnTo>
                  <a:lnTo>
                    <a:pt x="219" y="9"/>
                  </a:lnTo>
                  <a:lnTo>
                    <a:pt x="218" y="10"/>
                  </a:lnTo>
                  <a:lnTo>
                    <a:pt x="217" y="11"/>
                  </a:lnTo>
                  <a:lnTo>
                    <a:pt x="216" y="11"/>
                  </a:lnTo>
                  <a:lnTo>
                    <a:pt x="216" y="12"/>
                  </a:lnTo>
                  <a:lnTo>
                    <a:pt x="215" y="13"/>
                  </a:lnTo>
                  <a:lnTo>
                    <a:pt x="214" y="14"/>
                  </a:lnTo>
                  <a:lnTo>
                    <a:pt x="213" y="15"/>
                  </a:lnTo>
                  <a:lnTo>
                    <a:pt x="212" y="15"/>
                  </a:lnTo>
                  <a:lnTo>
                    <a:pt x="211" y="15"/>
                  </a:lnTo>
                  <a:lnTo>
                    <a:pt x="210" y="15"/>
                  </a:lnTo>
                  <a:lnTo>
                    <a:pt x="210" y="14"/>
                  </a:lnTo>
                  <a:lnTo>
                    <a:pt x="210" y="13"/>
                  </a:lnTo>
                  <a:lnTo>
                    <a:pt x="209" y="12"/>
                  </a:lnTo>
                  <a:lnTo>
                    <a:pt x="209" y="11"/>
                  </a:lnTo>
                  <a:lnTo>
                    <a:pt x="209" y="10"/>
                  </a:lnTo>
                  <a:lnTo>
                    <a:pt x="208" y="10"/>
                  </a:lnTo>
                  <a:lnTo>
                    <a:pt x="208" y="9"/>
                  </a:lnTo>
                  <a:lnTo>
                    <a:pt x="207" y="9"/>
                  </a:lnTo>
                  <a:lnTo>
                    <a:pt x="207" y="8"/>
                  </a:lnTo>
                  <a:lnTo>
                    <a:pt x="206" y="8"/>
                  </a:lnTo>
                  <a:lnTo>
                    <a:pt x="205" y="8"/>
                  </a:lnTo>
                  <a:lnTo>
                    <a:pt x="204" y="8"/>
                  </a:lnTo>
                  <a:lnTo>
                    <a:pt x="203" y="8"/>
                  </a:lnTo>
                  <a:lnTo>
                    <a:pt x="201" y="9"/>
                  </a:lnTo>
                  <a:lnTo>
                    <a:pt x="200" y="9"/>
                  </a:lnTo>
                  <a:lnTo>
                    <a:pt x="199" y="9"/>
                  </a:lnTo>
                  <a:lnTo>
                    <a:pt x="198" y="9"/>
                  </a:lnTo>
                  <a:lnTo>
                    <a:pt x="197" y="8"/>
                  </a:lnTo>
                  <a:lnTo>
                    <a:pt x="196" y="8"/>
                  </a:lnTo>
                  <a:lnTo>
                    <a:pt x="195" y="8"/>
                  </a:lnTo>
                  <a:lnTo>
                    <a:pt x="194" y="8"/>
                  </a:lnTo>
                  <a:lnTo>
                    <a:pt x="194" y="7"/>
                  </a:lnTo>
                  <a:lnTo>
                    <a:pt x="193" y="7"/>
                  </a:lnTo>
                  <a:lnTo>
                    <a:pt x="192" y="7"/>
                  </a:lnTo>
                  <a:lnTo>
                    <a:pt x="192" y="8"/>
                  </a:lnTo>
                  <a:lnTo>
                    <a:pt x="191" y="8"/>
                  </a:lnTo>
                  <a:lnTo>
                    <a:pt x="190" y="8"/>
                  </a:lnTo>
                  <a:lnTo>
                    <a:pt x="189" y="8"/>
                  </a:lnTo>
                  <a:lnTo>
                    <a:pt x="189" y="9"/>
                  </a:lnTo>
                  <a:lnTo>
                    <a:pt x="188" y="10"/>
                  </a:lnTo>
                  <a:lnTo>
                    <a:pt x="187" y="11"/>
                  </a:lnTo>
                  <a:lnTo>
                    <a:pt x="187" y="12"/>
                  </a:lnTo>
                  <a:lnTo>
                    <a:pt x="187" y="13"/>
                  </a:lnTo>
                  <a:lnTo>
                    <a:pt x="187" y="14"/>
                  </a:lnTo>
                  <a:lnTo>
                    <a:pt x="187" y="15"/>
                  </a:lnTo>
                  <a:lnTo>
                    <a:pt x="187" y="16"/>
                  </a:lnTo>
                  <a:lnTo>
                    <a:pt x="187" y="17"/>
                  </a:lnTo>
                  <a:lnTo>
                    <a:pt x="188" y="17"/>
                  </a:lnTo>
                  <a:lnTo>
                    <a:pt x="188" y="18"/>
                  </a:lnTo>
                  <a:lnTo>
                    <a:pt x="188" y="19"/>
                  </a:lnTo>
                  <a:lnTo>
                    <a:pt x="188" y="20"/>
                  </a:lnTo>
                  <a:lnTo>
                    <a:pt x="187" y="20"/>
                  </a:lnTo>
                  <a:lnTo>
                    <a:pt x="187" y="21"/>
                  </a:lnTo>
                  <a:lnTo>
                    <a:pt x="186" y="22"/>
                  </a:lnTo>
                  <a:lnTo>
                    <a:pt x="185" y="22"/>
                  </a:lnTo>
                  <a:lnTo>
                    <a:pt x="184" y="23"/>
                  </a:lnTo>
                  <a:lnTo>
                    <a:pt x="183" y="23"/>
                  </a:lnTo>
                  <a:lnTo>
                    <a:pt x="182" y="23"/>
                  </a:lnTo>
                  <a:lnTo>
                    <a:pt x="181" y="23"/>
                  </a:lnTo>
                  <a:lnTo>
                    <a:pt x="180" y="23"/>
                  </a:lnTo>
                  <a:lnTo>
                    <a:pt x="179" y="23"/>
                  </a:lnTo>
                  <a:lnTo>
                    <a:pt x="179" y="22"/>
                  </a:lnTo>
                  <a:lnTo>
                    <a:pt x="178" y="22"/>
                  </a:lnTo>
                  <a:lnTo>
                    <a:pt x="178" y="21"/>
                  </a:lnTo>
                  <a:lnTo>
                    <a:pt x="177" y="21"/>
                  </a:lnTo>
                  <a:lnTo>
                    <a:pt x="177" y="20"/>
                  </a:lnTo>
                  <a:lnTo>
                    <a:pt x="177" y="19"/>
                  </a:lnTo>
                  <a:lnTo>
                    <a:pt x="177" y="18"/>
                  </a:lnTo>
                  <a:lnTo>
                    <a:pt x="177" y="17"/>
                  </a:lnTo>
                  <a:lnTo>
                    <a:pt x="177" y="16"/>
                  </a:lnTo>
                  <a:lnTo>
                    <a:pt x="177" y="15"/>
                  </a:lnTo>
                  <a:lnTo>
                    <a:pt x="178" y="15"/>
                  </a:lnTo>
                  <a:lnTo>
                    <a:pt x="178" y="14"/>
                  </a:lnTo>
                  <a:lnTo>
                    <a:pt x="178" y="13"/>
                  </a:lnTo>
                  <a:lnTo>
                    <a:pt x="177" y="12"/>
                  </a:lnTo>
                  <a:lnTo>
                    <a:pt x="176" y="12"/>
                  </a:lnTo>
                  <a:lnTo>
                    <a:pt x="176" y="11"/>
                  </a:lnTo>
                  <a:lnTo>
                    <a:pt x="175" y="11"/>
                  </a:lnTo>
                  <a:lnTo>
                    <a:pt x="174" y="10"/>
                  </a:lnTo>
                  <a:lnTo>
                    <a:pt x="173" y="10"/>
                  </a:lnTo>
                  <a:lnTo>
                    <a:pt x="173" y="9"/>
                  </a:lnTo>
                  <a:lnTo>
                    <a:pt x="172" y="9"/>
                  </a:lnTo>
                  <a:lnTo>
                    <a:pt x="171" y="8"/>
                  </a:lnTo>
                  <a:lnTo>
                    <a:pt x="170" y="8"/>
                  </a:lnTo>
                  <a:lnTo>
                    <a:pt x="169" y="7"/>
                  </a:lnTo>
                  <a:lnTo>
                    <a:pt x="168" y="6"/>
                  </a:lnTo>
                  <a:lnTo>
                    <a:pt x="167" y="6"/>
                  </a:lnTo>
                  <a:lnTo>
                    <a:pt x="167" y="5"/>
                  </a:lnTo>
                  <a:lnTo>
                    <a:pt x="166" y="4"/>
                  </a:lnTo>
                  <a:lnTo>
                    <a:pt x="165" y="3"/>
                  </a:lnTo>
                  <a:lnTo>
                    <a:pt x="164" y="1"/>
                  </a:lnTo>
                  <a:lnTo>
                    <a:pt x="163" y="0"/>
                  </a:lnTo>
                  <a:lnTo>
                    <a:pt x="160" y="3"/>
                  </a:lnTo>
                  <a:lnTo>
                    <a:pt x="159" y="8"/>
                  </a:lnTo>
                  <a:lnTo>
                    <a:pt x="156" y="10"/>
                  </a:lnTo>
                  <a:lnTo>
                    <a:pt x="150" y="12"/>
                  </a:lnTo>
                  <a:lnTo>
                    <a:pt x="147" y="15"/>
                  </a:lnTo>
                  <a:lnTo>
                    <a:pt x="145" y="19"/>
                  </a:lnTo>
                  <a:lnTo>
                    <a:pt x="145" y="26"/>
                  </a:lnTo>
                  <a:lnTo>
                    <a:pt x="141" y="30"/>
                  </a:lnTo>
                  <a:lnTo>
                    <a:pt x="136" y="30"/>
                  </a:lnTo>
                  <a:lnTo>
                    <a:pt x="132" y="33"/>
                  </a:lnTo>
                  <a:lnTo>
                    <a:pt x="104" y="36"/>
                  </a:lnTo>
                  <a:lnTo>
                    <a:pt x="101" y="38"/>
                  </a:lnTo>
                  <a:lnTo>
                    <a:pt x="101" y="41"/>
                  </a:lnTo>
                  <a:lnTo>
                    <a:pt x="95" y="48"/>
                  </a:lnTo>
                  <a:lnTo>
                    <a:pt x="93" y="54"/>
                  </a:lnTo>
                  <a:lnTo>
                    <a:pt x="91" y="56"/>
                  </a:lnTo>
                  <a:lnTo>
                    <a:pt x="89" y="61"/>
                  </a:lnTo>
                  <a:lnTo>
                    <a:pt x="87" y="61"/>
                  </a:lnTo>
                  <a:lnTo>
                    <a:pt x="84" y="65"/>
                  </a:lnTo>
                  <a:lnTo>
                    <a:pt x="77" y="65"/>
                  </a:lnTo>
                  <a:lnTo>
                    <a:pt x="77" y="62"/>
                  </a:lnTo>
                  <a:lnTo>
                    <a:pt x="71" y="64"/>
                  </a:lnTo>
                  <a:lnTo>
                    <a:pt x="67" y="67"/>
                  </a:lnTo>
                  <a:lnTo>
                    <a:pt x="68" y="70"/>
                  </a:lnTo>
                  <a:lnTo>
                    <a:pt x="71" y="74"/>
                  </a:lnTo>
                  <a:lnTo>
                    <a:pt x="63" y="76"/>
                  </a:lnTo>
                  <a:lnTo>
                    <a:pt x="60" y="76"/>
                  </a:lnTo>
                  <a:lnTo>
                    <a:pt x="55" y="81"/>
                  </a:lnTo>
                  <a:lnTo>
                    <a:pt x="55" y="86"/>
                  </a:lnTo>
                  <a:lnTo>
                    <a:pt x="48" y="104"/>
                  </a:lnTo>
                  <a:lnTo>
                    <a:pt x="44" y="108"/>
                  </a:lnTo>
                  <a:lnTo>
                    <a:pt x="45" y="114"/>
                  </a:lnTo>
                  <a:lnTo>
                    <a:pt x="39" y="121"/>
                  </a:lnTo>
                  <a:lnTo>
                    <a:pt x="39" y="124"/>
                  </a:lnTo>
                  <a:lnTo>
                    <a:pt x="33" y="127"/>
                  </a:lnTo>
                  <a:lnTo>
                    <a:pt x="30" y="128"/>
                  </a:lnTo>
                  <a:lnTo>
                    <a:pt x="26" y="130"/>
                  </a:lnTo>
                  <a:lnTo>
                    <a:pt x="25" y="131"/>
                  </a:lnTo>
                  <a:lnTo>
                    <a:pt x="26" y="134"/>
                  </a:lnTo>
                  <a:lnTo>
                    <a:pt x="20" y="141"/>
                  </a:lnTo>
                  <a:lnTo>
                    <a:pt x="19" y="149"/>
                  </a:lnTo>
                  <a:lnTo>
                    <a:pt x="17" y="151"/>
                  </a:lnTo>
                  <a:lnTo>
                    <a:pt x="18" y="160"/>
                  </a:lnTo>
                  <a:lnTo>
                    <a:pt x="22" y="164"/>
                  </a:lnTo>
                  <a:lnTo>
                    <a:pt x="22" y="166"/>
                  </a:lnTo>
                  <a:lnTo>
                    <a:pt x="24" y="168"/>
                  </a:lnTo>
                  <a:lnTo>
                    <a:pt x="27" y="168"/>
                  </a:lnTo>
                  <a:lnTo>
                    <a:pt x="31" y="176"/>
                  </a:lnTo>
                  <a:lnTo>
                    <a:pt x="35" y="176"/>
                  </a:lnTo>
                  <a:lnTo>
                    <a:pt x="35" y="185"/>
                  </a:lnTo>
                  <a:lnTo>
                    <a:pt x="34" y="186"/>
                  </a:lnTo>
                  <a:lnTo>
                    <a:pt x="34" y="189"/>
                  </a:lnTo>
                  <a:lnTo>
                    <a:pt x="28" y="196"/>
                  </a:lnTo>
                  <a:lnTo>
                    <a:pt x="28" y="202"/>
                  </a:lnTo>
                  <a:lnTo>
                    <a:pt x="26" y="205"/>
                  </a:lnTo>
                  <a:lnTo>
                    <a:pt x="26" y="207"/>
                  </a:lnTo>
                  <a:lnTo>
                    <a:pt x="28" y="208"/>
                  </a:lnTo>
                  <a:lnTo>
                    <a:pt x="31" y="206"/>
                  </a:lnTo>
                  <a:lnTo>
                    <a:pt x="31" y="204"/>
                  </a:lnTo>
                  <a:lnTo>
                    <a:pt x="34" y="202"/>
                  </a:lnTo>
                  <a:lnTo>
                    <a:pt x="33" y="199"/>
                  </a:lnTo>
                  <a:lnTo>
                    <a:pt x="35" y="197"/>
                  </a:lnTo>
                  <a:lnTo>
                    <a:pt x="40" y="197"/>
                  </a:lnTo>
                  <a:lnTo>
                    <a:pt x="43" y="195"/>
                  </a:lnTo>
                  <a:lnTo>
                    <a:pt x="46" y="195"/>
                  </a:lnTo>
                  <a:lnTo>
                    <a:pt x="48" y="192"/>
                  </a:lnTo>
                  <a:lnTo>
                    <a:pt x="56" y="186"/>
                  </a:lnTo>
                  <a:lnTo>
                    <a:pt x="59" y="186"/>
                  </a:lnTo>
                  <a:lnTo>
                    <a:pt x="60" y="185"/>
                  </a:lnTo>
                  <a:lnTo>
                    <a:pt x="66" y="183"/>
                  </a:lnTo>
                  <a:lnTo>
                    <a:pt x="74" y="176"/>
                  </a:lnTo>
                  <a:lnTo>
                    <a:pt x="74" y="177"/>
                  </a:lnTo>
                  <a:lnTo>
                    <a:pt x="74" y="186"/>
                  </a:lnTo>
                  <a:lnTo>
                    <a:pt x="72" y="187"/>
                  </a:lnTo>
                  <a:lnTo>
                    <a:pt x="67" y="190"/>
                  </a:lnTo>
                  <a:lnTo>
                    <a:pt x="62" y="196"/>
                  </a:lnTo>
                  <a:lnTo>
                    <a:pt x="62" y="199"/>
                  </a:lnTo>
                  <a:lnTo>
                    <a:pt x="60" y="199"/>
                  </a:lnTo>
                  <a:lnTo>
                    <a:pt x="61" y="201"/>
                  </a:lnTo>
                  <a:lnTo>
                    <a:pt x="56" y="202"/>
                  </a:lnTo>
                  <a:lnTo>
                    <a:pt x="49" y="213"/>
                  </a:lnTo>
                  <a:lnTo>
                    <a:pt x="44" y="213"/>
                  </a:lnTo>
                  <a:lnTo>
                    <a:pt x="40" y="216"/>
                  </a:lnTo>
                  <a:lnTo>
                    <a:pt x="37" y="216"/>
                  </a:lnTo>
                  <a:lnTo>
                    <a:pt x="34" y="219"/>
                  </a:lnTo>
                  <a:lnTo>
                    <a:pt x="35" y="224"/>
                  </a:lnTo>
                  <a:lnTo>
                    <a:pt x="32" y="229"/>
                  </a:lnTo>
                  <a:lnTo>
                    <a:pt x="33" y="231"/>
                  </a:lnTo>
                  <a:lnTo>
                    <a:pt x="26" y="239"/>
                  </a:lnTo>
                  <a:lnTo>
                    <a:pt x="23" y="239"/>
                  </a:lnTo>
                  <a:lnTo>
                    <a:pt x="20" y="242"/>
                  </a:lnTo>
                  <a:lnTo>
                    <a:pt x="15" y="243"/>
                  </a:lnTo>
                  <a:lnTo>
                    <a:pt x="11" y="248"/>
                  </a:lnTo>
                  <a:lnTo>
                    <a:pt x="11" y="251"/>
                  </a:lnTo>
                  <a:lnTo>
                    <a:pt x="9" y="256"/>
                  </a:lnTo>
                  <a:lnTo>
                    <a:pt x="4" y="262"/>
                  </a:lnTo>
                  <a:lnTo>
                    <a:pt x="1" y="263"/>
                  </a:lnTo>
                  <a:lnTo>
                    <a:pt x="2" y="271"/>
                  </a:lnTo>
                  <a:lnTo>
                    <a:pt x="0" y="273"/>
                  </a:lnTo>
                  <a:lnTo>
                    <a:pt x="2" y="275"/>
                  </a:lnTo>
                  <a:lnTo>
                    <a:pt x="4" y="275"/>
                  </a:lnTo>
                  <a:lnTo>
                    <a:pt x="7" y="276"/>
                  </a:lnTo>
                  <a:lnTo>
                    <a:pt x="8" y="274"/>
                  </a:lnTo>
                  <a:lnTo>
                    <a:pt x="15" y="274"/>
                  </a:lnTo>
                  <a:lnTo>
                    <a:pt x="16" y="273"/>
                  </a:lnTo>
                  <a:lnTo>
                    <a:pt x="21" y="272"/>
                  </a:lnTo>
                  <a:lnTo>
                    <a:pt x="22" y="273"/>
                  </a:lnTo>
                  <a:lnTo>
                    <a:pt x="26" y="275"/>
                  </a:lnTo>
                  <a:lnTo>
                    <a:pt x="28" y="277"/>
                  </a:lnTo>
                  <a:lnTo>
                    <a:pt x="28" y="279"/>
                  </a:lnTo>
                  <a:lnTo>
                    <a:pt x="31" y="285"/>
                  </a:lnTo>
                  <a:lnTo>
                    <a:pt x="36" y="286"/>
                  </a:lnTo>
                  <a:lnTo>
                    <a:pt x="38" y="288"/>
                  </a:lnTo>
                  <a:lnTo>
                    <a:pt x="41" y="289"/>
                  </a:lnTo>
                  <a:lnTo>
                    <a:pt x="41" y="294"/>
                  </a:lnTo>
                  <a:lnTo>
                    <a:pt x="43" y="296"/>
                  </a:lnTo>
                  <a:lnTo>
                    <a:pt x="43" y="298"/>
                  </a:lnTo>
                  <a:lnTo>
                    <a:pt x="46" y="302"/>
                  </a:lnTo>
                  <a:lnTo>
                    <a:pt x="51" y="304"/>
                  </a:lnTo>
                  <a:lnTo>
                    <a:pt x="62" y="302"/>
                  </a:lnTo>
                  <a:lnTo>
                    <a:pt x="64" y="304"/>
                  </a:lnTo>
                  <a:lnTo>
                    <a:pt x="67" y="303"/>
                  </a:lnTo>
                  <a:lnTo>
                    <a:pt x="68" y="304"/>
                  </a:lnTo>
                  <a:lnTo>
                    <a:pt x="72" y="304"/>
                  </a:lnTo>
                  <a:lnTo>
                    <a:pt x="73" y="302"/>
                  </a:lnTo>
                  <a:lnTo>
                    <a:pt x="75" y="303"/>
                  </a:lnTo>
                  <a:lnTo>
                    <a:pt x="77" y="301"/>
                  </a:lnTo>
                  <a:lnTo>
                    <a:pt x="83" y="301"/>
                  </a:lnTo>
                  <a:lnTo>
                    <a:pt x="94" y="303"/>
                  </a:lnTo>
                  <a:lnTo>
                    <a:pt x="97" y="299"/>
                  </a:lnTo>
                  <a:lnTo>
                    <a:pt x="97" y="297"/>
                  </a:lnTo>
                  <a:lnTo>
                    <a:pt x="106" y="291"/>
                  </a:lnTo>
                  <a:lnTo>
                    <a:pt x="106" y="285"/>
                  </a:lnTo>
                  <a:lnTo>
                    <a:pt x="107" y="282"/>
                  </a:lnTo>
                  <a:lnTo>
                    <a:pt x="106" y="275"/>
                  </a:lnTo>
                  <a:lnTo>
                    <a:pt x="109" y="272"/>
                  </a:lnTo>
                  <a:lnTo>
                    <a:pt x="118" y="270"/>
                  </a:lnTo>
                  <a:lnTo>
                    <a:pt x="119" y="269"/>
                  </a:lnTo>
                  <a:lnTo>
                    <a:pt x="122" y="269"/>
                  </a:lnTo>
                  <a:lnTo>
                    <a:pt x="123" y="268"/>
                  </a:lnTo>
                  <a:lnTo>
                    <a:pt x="124" y="268"/>
                  </a:lnTo>
                  <a:lnTo>
                    <a:pt x="131" y="268"/>
                  </a:lnTo>
                  <a:lnTo>
                    <a:pt x="133" y="267"/>
                  </a:lnTo>
                  <a:lnTo>
                    <a:pt x="137" y="269"/>
                  </a:lnTo>
                  <a:lnTo>
                    <a:pt x="140" y="269"/>
                  </a:lnTo>
                  <a:lnTo>
                    <a:pt x="142" y="272"/>
                  </a:lnTo>
                  <a:lnTo>
                    <a:pt x="142" y="274"/>
                  </a:lnTo>
                  <a:lnTo>
                    <a:pt x="148" y="280"/>
                  </a:lnTo>
                  <a:lnTo>
                    <a:pt x="149" y="286"/>
                  </a:lnTo>
                  <a:lnTo>
                    <a:pt x="154" y="289"/>
                  </a:lnTo>
                  <a:lnTo>
                    <a:pt x="154" y="291"/>
                  </a:lnTo>
                  <a:lnTo>
                    <a:pt x="157" y="293"/>
                  </a:lnTo>
                  <a:lnTo>
                    <a:pt x="157" y="298"/>
                  </a:lnTo>
                  <a:lnTo>
                    <a:pt x="161" y="301"/>
                  </a:lnTo>
                  <a:lnTo>
                    <a:pt x="163" y="304"/>
                  </a:lnTo>
                  <a:lnTo>
                    <a:pt x="166" y="305"/>
                  </a:lnTo>
                  <a:lnTo>
                    <a:pt x="172" y="306"/>
                  </a:lnTo>
                  <a:lnTo>
                    <a:pt x="173" y="297"/>
                  </a:lnTo>
                  <a:lnTo>
                    <a:pt x="177" y="297"/>
                  </a:lnTo>
                  <a:lnTo>
                    <a:pt x="187" y="297"/>
                  </a:lnTo>
                  <a:lnTo>
                    <a:pt x="193" y="290"/>
                  </a:lnTo>
                  <a:lnTo>
                    <a:pt x="199" y="290"/>
                  </a:lnTo>
                  <a:lnTo>
                    <a:pt x="200" y="289"/>
                  </a:lnTo>
                  <a:lnTo>
                    <a:pt x="200" y="282"/>
                  </a:lnTo>
                  <a:lnTo>
                    <a:pt x="201" y="281"/>
                  </a:lnTo>
                  <a:lnTo>
                    <a:pt x="204" y="281"/>
                  </a:lnTo>
                  <a:lnTo>
                    <a:pt x="208" y="278"/>
                  </a:lnTo>
                  <a:lnTo>
                    <a:pt x="216" y="277"/>
                  </a:lnTo>
                  <a:lnTo>
                    <a:pt x="218" y="279"/>
                  </a:lnTo>
                  <a:lnTo>
                    <a:pt x="218" y="284"/>
                  </a:lnTo>
                  <a:lnTo>
                    <a:pt x="220" y="286"/>
                  </a:lnTo>
                  <a:lnTo>
                    <a:pt x="222" y="287"/>
                  </a:lnTo>
                  <a:lnTo>
                    <a:pt x="222" y="292"/>
                  </a:lnTo>
                  <a:lnTo>
                    <a:pt x="224" y="293"/>
                  </a:lnTo>
                  <a:lnTo>
                    <a:pt x="223" y="295"/>
                  </a:lnTo>
                  <a:lnTo>
                    <a:pt x="227" y="298"/>
                  </a:lnTo>
                  <a:lnTo>
                    <a:pt x="230" y="295"/>
                  </a:lnTo>
                  <a:lnTo>
                    <a:pt x="232" y="295"/>
                  </a:lnTo>
                  <a:lnTo>
                    <a:pt x="240" y="289"/>
                  </a:lnTo>
                  <a:lnTo>
                    <a:pt x="239" y="275"/>
                  </a:lnTo>
                  <a:lnTo>
                    <a:pt x="240" y="275"/>
                  </a:lnTo>
                  <a:lnTo>
                    <a:pt x="240" y="271"/>
                  </a:lnTo>
                  <a:lnTo>
                    <a:pt x="244" y="268"/>
                  </a:lnTo>
                  <a:lnTo>
                    <a:pt x="244" y="267"/>
                  </a:lnTo>
                  <a:lnTo>
                    <a:pt x="256" y="268"/>
                  </a:lnTo>
                  <a:lnTo>
                    <a:pt x="259" y="266"/>
                  </a:lnTo>
                  <a:lnTo>
                    <a:pt x="257" y="264"/>
                  </a:lnTo>
                  <a:lnTo>
                    <a:pt x="258" y="256"/>
                  </a:lnTo>
                  <a:lnTo>
                    <a:pt x="261" y="253"/>
                  </a:lnTo>
                  <a:lnTo>
                    <a:pt x="261" y="250"/>
                  </a:lnTo>
                  <a:lnTo>
                    <a:pt x="263" y="246"/>
                  </a:lnTo>
                  <a:lnTo>
                    <a:pt x="263" y="241"/>
                  </a:lnTo>
                  <a:lnTo>
                    <a:pt x="266" y="237"/>
                  </a:lnTo>
                  <a:lnTo>
                    <a:pt x="271" y="237"/>
                  </a:lnTo>
                  <a:lnTo>
                    <a:pt x="272" y="236"/>
                  </a:lnTo>
                  <a:lnTo>
                    <a:pt x="279" y="237"/>
                  </a:lnTo>
                  <a:lnTo>
                    <a:pt x="289" y="240"/>
                  </a:lnTo>
                  <a:lnTo>
                    <a:pt x="291" y="242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44" name="Freeform 35"/>
            <p:cNvSpPr/>
            <p:nvPr/>
          </p:nvSpPr>
          <p:spPr bwMode="auto">
            <a:xfrm>
              <a:off x="5156924" y="2749661"/>
              <a:ext cx="457200" cy="987425"/>
            </a:xfrm>
            <a:custGeom>
              <a:avLst/>
              <a:gdLst>
                <a:gd name="T0" fmla="*/ 0 w 250"/>
                <a:gd name="T1" fmla="*/ 2147483647 h 518"/>
                <a:gd name="T2" fmla="*/ 2147483647 w 250"/>
                <a:gd name="T3" fmla="*/ 2147483647 h 518"/>
                <a:gd name="T4" fmla="*/ 2147483647 w 250"/>
                <a:gd name="T5" fmla="*/ 2147483647 h 518"/>
                <a:gd name="T6" fmla="*/ 2147483647 w 250"/>
                <a:gd name="T7" fmla="*/ 2147483647 h 518"/>
                <a:gd name="T8" fmla="*/ 2147483647 w 250"/>
                <a:gd name="T9" fmla="*/ 2147483647 h 518"/>
                <a:gd name="T10" fmla="*/ 2147483647 w 250"/>
                <a:gd name="T11" fmla="*/ 2147483647 h 518"/>
                <a:gd name="T12" fmla="*/ 2147483647 w 250"/>
                <a:gd name="T13" fmla="*/ 2147483647 h 518"/>
                <a:gd name="T14" fmla="*/ 2147483647 w 250"/>
                <a:gd name="T15" fmla="*/ 2147483647 h 518"/>
                <a:gd name="T16" fmla="*/ 2147483647 w 250"/>
                <a:gd name="T17" fmla="*/ 2147483647 h 518"/>
                <a:gd name="T18" fmla="*/ 2147483647 w 250"/>
                <a:gd name="T19" fmla="*/ 2147483647 h 518"/>
                <a:gd name="T20" fmla="*/ 2147483647 w 250"/>
                <a:gd name="T21" fmla="*/ 2147483647 h 518"/>
                <a:gd name="T22" fmla="*/ 2147483647 w 250"/>
                <a:gd name="T23" fmla="*/ 2147483647 h 518"/>
                <a:gd name="T24" fmla="*/ 2147483647 w 250"/>
                <a:gd name="T25" fmla="*/ 2147483647 h 518"/>
                <a:gd name="T26" fmla="*/ 2147483647 w 250"/>
                <a:gd name="T27" fmla="*/ 2147483647 h 518"/>
                <a:gd name="T28" fmla="*/ 2147483647 w 250"/>
                <a:gd name="T29" fmla="*/ 2147483647 h 518"/>
                <a:gd name="T30" fmla="*/ 2147483647 w 250"/>
                <a:gd name="T31" fmla="*/ 2147483647 h 518"/>
                <a:gd name="T32" fmla="*/ 2147483647 w 250"/>
                <a:gd name="T33" fmla="*/ 2147483647 h 518"/>
                <a:gd name="T34" fmla="*/ 2147483647 w 250"/>
                <a:gd name="T35" fmla="*/ 2147483647 h 518"/>
                <a:gd name="T36" fmla="*/ 2147483647 w 250"/>
                <a:gd name="T37" fmla="*/ 2147483647 h 518"/>
                <a:gd name="T38" fmla="*/ 2147483647 w 250"/>
                <a:gd name="T39" fmla="*/ 2147483647 h 518"/>
                <a:gd name="T40" fmla="*/ 2147483647 w 250"/>
                <a:gd name="T41" fmla="*/ 2147483647 h 518"/>
                <a:gd name="T42" fmla="*/ 2147483647 w 250"/>
                <a:gd name="T43" fmla="*/ 2147483647 h 518"/>
                <a:gd name="T44" fmla="*/ 2147483647 w 250"/>
                <a:gd name="T45" fmla="*/ 2147483647 h 518"/>
                <a:gd name="T46" fmla="*/ 2147483647 w 250"/>
                <a:gd name="T47" fmla="*/ 2147483647 h 518"/>
                <a:gd name="T48" fmla="*/ 2147483647 w 250"/>
                <a:gd name="T49" fmla="*/ 2147483647 h 518"/>
                <a:gd name="T50" fmla="*/ 2147483647 w 250"/>
                <a:gd name="T51" fmla="*/ 2147483647 h 518"/>
                <a:gd name="T52" fmla="*/ 2147483647 w 250"/>
                <a:gd name="T53" fmla="*/ 2147483647 h 518"/>
                <a:gd name="T54" fmla="*/ 2147483647 w 250"/>
                <a:gd name="T55" fmla="*/ 2147483647 h 518"/>
                <a:gd name="T56" fmla="*/ 2147483647 w 250"/>
                <a:gd name="T57" fmla="*/ 2147483647 h 518"/>
                <a:gd name="T58" fmla="*/ 2147483647 w 250"/>
                <a:gd name="T59" fmla="*/ 2147483647 h 518"/>
                <a:gd name="T60" fmla="*/ 2147483647 w 250"/>
                <a:gd name="T61" fmla="*/ 2147483647 h 518"/>
                <a:gd name="T62" fmla="*/ 2147483647 w 250"/>
                <a:gd name="T63" fmla="*/ 2147483647 h 518"/>
                <a:gd name="T64" fmla="*/ 2147483647 w 250"/>
                <a:gd name="T65" fmla="*/ 2147483647 h 518"/>
                <a:gd name="T66" fmla="*/ 2147483647 w 250"/>
                <a:gd name="T67" fmla="*/ 2147483647 h 518"/>
                <a:gd name="T68" fmla="*/ 2147483647 w 250"/>
                <a:gd name="T69" fmla="*/ 2147483647 h 518"/>
                <a:gd name="T70" fmla="*/ 2147483647 w 250"/>
                <a:gd name="T71" fmla="*/ 2147483647 h 518"/>
                <a:gd name="T72" fmla="*/ 2147483647 w 250"/>
                <a:gd name="T73" fmla="*/ 2147483647 h 518"/>
                <a:gd name="T74" fmla="*/ 2147483647 w 250"/>
                <a:gd name="T75" fmla="*/ 2147483647 h 518"/>
                <a:gd name="T76" fmla="*/ 2147483647 w 250"/>
                <a:gd name="T77" fmla="*/ 2147483647 h 518"/>
                <a:gd name="T78" fmla="*/ 2147483647 w 250"/>
                <a:gd name="T79" fmla="*/ 2147483647 h 518"/>
                <a:gd name="T80" fmla="*/ 2147483647 w 250"/>
                <a:gd name="T81" fmla="*/ 2147483647 h 518"/>
                <a:gd name="T82" fmla="*/ 2147483647 w 250"/>
                <a:gd name="T83" fmla="*/ 2147483647 h 518"/>
                <a:gd name="T84" fmla="*/ 2147483647 w 250"/>
                <a:gd name="T85" fmla="*/ 2147483647 h 518"/>
                <a:gd name="T86" fmla="*/ 2147483647 w 250"/>
                <a:gd name="T87" fmla="*/ 2147483647 h 518"/>
                <a:gd name="T88" fmla="*/ 2147483647 w 250"/>
                <a:gd name="T89" fmla="*/ 2147483647 h 518"/>
                <a:gd name="T90" fmla="*/ 2147483647 w 250"/>
                <a:gd name="T91" fmla="*/ 2147483647 h 518"/>
                <a:gd name="T92" fmla="*/ 2147483647 w 250"/>
                <a:gd name="T93" fmla="*/ 2147483647 h 518"/>
                <a:gd name="T94" fmla="*/ 2147483647 w 250"/>
                <a:gd name="T95" fmla="*/ 2147483647 h 518"/>
                <a:gd name="T96" fmla="*/ 2147483647 w 250"/>
                <a:gd name="T97" fmla="*/ 2147483647 h 518"/>
                <a:gd name="T98" fmla="*/ 2147483647 w 250"/>
                <a:gd name="T99" fmla="*/ 2147483647 h 518"/>
                <a:gd name="T100" fmla="*/ 2147483647 w 250"/>
                <a:gd name="T101" fmla="*/ 2147483647 h 518"/>
                <a:gd name="T102" fmla="*/ 2147483647 w 250"/>
                <a:gd name="T103" fmla="*/ 2147483647 h 518"/>
                <a:gd name="T104" fmla="*/ 2147483647 w 250"/>
                <a:gd name="T105" fmla="*/ 2147483647 h 518"/>
                <a:gd name="T106" fmla="*/ 2147483647 w 250"/>
                <a:gd name="T107" fmla="*/ 2147483647 h 518"/>
                <a:gd name="T108" fmla="*/ 2147483647 w 250"/>
                <a:gd name="T109" fmla="*/ 2147483647 h 518"/>
                <a:gd name="T110" fmla="*/ 2147483647 w 250"/>
                <a:gd name="T111" fmla="*/ 2147483647 h 518"/>
                <a:gd name="T112" fmla="*/ 2147483647 w 250"/>
                <a:gd name="T113" fmla="*/ 2147483647 h 518"/>
                <a:gd name="T114" fmla="*/ 2147483647 w 250"/>
                <a:gd name="T115" fmla="*/ 2147483647 h 518"/>
                <a:gd name="T116" fmla="*/ 2147483647 w 250"/>
                <a:gd name="T117" fmla="*/ 2147483647 h 518"/>
                <a:gd name="T118" fmla="*/ 2147483647 w 250"/>
                <a:gd name="T119" fmla="*/ 2147483647 h 518"/>
                <a:gd name="T120" fmla="*/ 2147483647 w 250"/>
                <a:gd name="T121" fmla="*/ 2147483647 h 518"/>
                <a:gd name="T122" fmla="*/ 2147483647 w 250"/>
                <a:gd name="T123" fmla="*/ 2147483647 h 518"/>
                <a:gd name="T124" fmla="*/ 2147483647 w 250"/>
                <a:gd name="T125" fmla="*/ 2147483647 h 51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50"/>
                <a:gd name="T190" fmla="*/ 0 h 518"/>
                <a:gd name="T191" fmla="*/ 250 w 250"/>
                <a:gd name="T192" fmla="*/ 518 h 51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50" h="518">
                  <a:moveTo>
                    <a:pt x="10" y="518"/>
                  </a:moveTo>
                  <a:lnTo>
                    <a:pt x="5" y="515"/>
                  </a:lnTo>
                  <a:lnTo>
                    <a:pt x="2" y="511"/>
                  </a:lnTo>
                  <a:lnTo>
                    <a:pt x="0" y="482"/>
                  </a:lnTo>
                  <a:lnTo>
                    <a:pt x="3" y="479"/>
                  </a:lnTo>
                  <a:lnTo>
                    <a:pt x="3" y="476"/>
                  </a:lnTo>
                  <a:lnTo>
                    <a:pt x="5" y="472"/>
                  </a:lnTo>
                  <a:lnTo>
                    <a:pt x="5" y="469"/>
                  </a:lnTo>
                  <a:lnTo>
                    <a:pt x="7" y="465"/>
                  </a:lnTo>
                  <a:lnTo>
                    <a:pt x="7" y="461"/>
                  </a:lnTo>
                  <a:lnTo>
                    <a:pt x="10" y="457"/>
                  </a:lnTo>
                  <a:lnTo>
                    <a:pt x="11" y="451"/>
                  </a:lnTo>
                  <a:lnTo>
                    <a:pt x="12" y="450"/>
                  </a:lnTo>
                  <a:lnTo>
                    <a:pt x="13" y="445"/>
                  </a:lnTo>
                  <a:lnTo>
                    <a:pt x="15" y="445"/>
                  </a:lnTo>
                  <a:lnTo>
                    <a:pt x="14" y="441"/>
                  </a:lnTo>
                  <a:lnTo>
                    <a:pt x="19" y="434"/>
                  </a:lnTo>
                  <a:lnTo>
                    <a:pt x="15" y="415"/>
                  </a:lnTo>
                  <a:lnTo>
                    <a:pt x="14" y="411"/>
                  </a:lnTo>
                  <a:lnTo>
                    <a:pt x="11" y="406"/>
                  </a:lnTo>
                  <a:lnTo>
                    <a:pt x="9" y="396"/>
                  </a:lnTo>
                  <a:lnTo>
                    <a:pt x="8" y="395"/>
                  </a:lnTo>
                  <a:lnTo>
                    <a:pt x="7" y="353"/>
                  </a:lnTo>
                  <a:lnTo>
                    <a:pt x="3" y="348"/>
                  </a:lnTo>
                  <a:lnTo>
                    <a:pt x="1" y="319"/>
                  </a:lnTo>
                  <a:lnTo>
                    <a:pt x="6" y="312"/>
                  </a:lnTo>
                  <a:lnTo>
                    <a:pt x="6" y="310"/>
                  </a:lnTo>
                  <a:lnTo>
                    <a:pt x="10" y="306"/>
                  </a:lnTo>
                  <a:lnTo>
                    <a:pt x="13" y="299"/>
                  </a:lnTo>
                  <a:lnTo>
                    <a:pt x="15" y="298"/>
                  </a:lnTo>
                  <a:lnTo>
                    <a:pt x="13" y="284"/>
                  </a:lnTo>
                  <a:lnTo>
                    <a:pt x="20" y="275"/>
                  </a:lnTo>
                  <a:lnTo>
                    <a:pt x="20" y="272"/>
                  </a:lnTo>
                  <a:lnTo>
                    <a:pt x="22" y="269"/>
                  </a:lnTo>
                  <a:lnTo>
                    <a:pt x="22" y="267"/>
                  </a:lnTo>
                  <a:lnTo>
                    <a:pt x="20" y="266"/>
                  </a:lnTo>
                  <a:lnTo>
                    <a:pt x="18" y="262"/>
                  </a:lnTo>
                  <a:lnTo>
                    <a:pt x="17" y="261"/>
                  </a:lnTo>
                  <a:lnTo>
                    <a:pt x="16" y="258"/>
                  </a:lnTo>
                  <a:lnTo>
                    <a:pt x="4" y="244"/>
                  </a:lnTo>
                  <a:lnTo>
                    <a:pt x="3" y="236"/>
                  </a:lnTo>
                  <a:lnTo>
                    <a:pt x="2" y="234"/>
                  </a:lnTo>
                  <a:lnTo>
                    <a:pt x="1" y="223"/>
                  </a:lnTo>
                  <a:lnTo>
                    <a:pt x="5" y="215"/>
                  </a:lnTo>
                  <a:lnTo>
                    <a:pt x="13" y="209"/>
                  </a:lnTo>
                  <a:lnTo>
                    <a:pt x="18" y="200"/>
                  </a:lnTo>
                  <a:lnTo>
                    <a:pt x="21" y="200"/>
                  </a:lnTo>
                  <a:lnTo>
                    <a:pt x="24" y="196"/>
                  </a:lnTo>
                  <a:lnTo>
                    <a:pt x="23" y="189"/>
                  </a:lnTo>
                  <a:lnTo>
                    <a:pt x="24" y="187"/>
                  </a:lnTo>
                  <a:lnTo>
                    <a:pt x="23" y="183"/>
                  </a:lnTo>
                  <a:lnTo>
                    <a:pt x="29" y="180"/>
                  </a:lnTo>
                  <a:lnTo>
                    <a:pt x="29" y="177"/>
                  </a:lnTo>
                  <a:lnTo>
                    <a:pt x="30" y="176"/>
                  </a:lnTo>
                  <a:lnTo>
                    <a:pt x="30" y="172"/>
                  </a:lnTo>
                  <a:lnTo>
                    <a:pt x="32" y="169"/>
                  </a:lnTo>
                  <a:lnTo>
                    <a:pt x="32" y="159"/>
                  </a:lnTo>
                  <a:lnTo>
                    <a:pt x="34" y="157"/>
                  </a:lnTo>
                  <a:lnTo>
                    <a:pt x="34" y="155"/>
                  </a:lnTo>
                  <a:lnTo>
                    <a:pt x="38" y="151"/>
                  </a:lnTo>
                  <a:lnTo>
                    <a:pt x="39" y="146"/>
                  </a:lnTo>
                  <a:lnTo>
                    <a:pt x="40" y="146"/>
                  </a:lnTo>
                  <a:lnTo>
                    <a:pt x="40" y="141"/>
                  </a:lnTo>
                  <a:lnTo>
                    <a:pt x="41" y="140"/>
                  </a:lnTo>
                  <a:lnTo>
                    <a:pt x="41" y="133"/>
                  </a:lnTo>
                  <a:lnTo>
                    <a:pt x="37" y="129"/>
                  </a:lnTo>
                  <a:lnTo>
                    <a:pt x="36" y="124"/>
                  </a:lnTo>
                  <a:lnTo>
                    <a:pt x="38" y="120"/>
                  </a:lnTo>
                  <a:lnTo>
                    <a:pt x="45" y="120"/>
                  </a:lnTo>
                  <a:lnTo>
                    <a:pt x="56" y="105"/>
                  </a:lnTo>
                  <a:lnTo>
                    <a:pt x="61" y="105"/>
                  </a:lnTo>
                  <a:lnTo>
                    <a:pt x="62" y="105"/>
                  </a:lnTo>
                  <a:lnTo>
                    <a:pt x="68" y="104"/>
                  </a:lnTo>
                  <a:lnTo>
                    <a:pt x="73" y="106"/>
                  </a:lnTo>
                  <a:lnTo>
                    <a:pt x="85" y="105"/>
                  </a:lnTo>
                  <a:lnTo>
                    <a:pt x="89" y="104"/>
                  </a:lnTo>
                  <a:lnTo>
                    <a:pt x="88" y="96"/>
                  </a:lnTo>
                  <a:lnTo>
                    <a:pt x="90" y="95"/>
                  </a:lnTo>
                  <a:lnTo>
                    <a:pt x="89" y="85"/>
                  </a:lnTo>
                  <a:lnTo>
                    <a:pt x="90" y="84"/>
                  </a:lnTo>
                  <a:lnTo>
                    <a:pt x="92" y="80"/>
                  </a:lnTo>
                  <a:lnTo>
                    <a:pt x="95" y="77"/>
                  </a:lnTo>
                  <a:lnTo>
                    <a:pt x="95" y="74"/>
                  </a:lnTo>
                  <a:lnTo>
                    <a:pt x="98" y="71"/>
                  </a:lnTo>
                  <a:lnTo>
                    <a:pt x="98" y="61"/>
                  </a:lnTo>
                  <a:lnTo>
                    <a:pt x="102" y="57"/>
                  </a:lnTo>
                  <a:lnTo>
                    <a:pt x="104" y="56"/>
                  </a:lnTo>
                  <a:lnTo>
                    <a:pt x="109" y="49"/>
                  </a:lnTo>
                  <a:lnTo>
                    <a:pt x="115" y="49"/>
                  </a:lnTo>
                  <a:lnTo>
                    <a:pt x="116" y="50"/>
                  </a:lnTo>
                  <a:lnTo>
                    <a:pt x="123" y="51"/>
                  </a:lnTo>
                  <a:lnTo>
                    <a:pt x="124" y="53"/>
                  </a:lnTo>
                  <a:lnTo>
                    <a:pt x="126" y="53"/>
                  </a:lnTo>
                  <a:lnTo>
                    <a:pt x="129" y="55"/>
                  </a:lnTo>
                  <a:lnTo>
                    <a:pt x="134" y="55"/>
                  </a:lnTo>
                  <a:lnTo>
                    <a:pt x="142" y="50"/>
                  </a:lnTo>
                  <a:lnTo>
                    <a:pt x="141" y="48"/>
                  </a:lnTo>
                  <a:lnTo>
                    <a:pt x="143" y="45"/>
                  </a:lnTo>
                  <a:lnTo>
                    <a:pt x="146" y="39"/>
                  </a:lnTo>
                  <a:lnTo>
                    <a:pt x="181" y="39"/>
                  </a:lnTo>
                  <a:lnTo>
                    <a:pt x="188" y="30"/>
                  </a:lnTo>
                  <a:lnTo>
                    <a:pt x="188" y="29"/>
                  </a:lnTo>
                  <a:lnTo>
                    <a:pt x="192" y="25"/>
                  </a:lnTo>
                  <a:lnTo>
                    <a:pt x="199" y="24"/>
                  </a:lnTo>
                  <a:lnTo>
                    <a:pt x="202" y="23"/>
                  </a:lnTo>
                  <a:lnTo>
                    <a:pt x="205" y="23"/>
                  </a:lnTo>
                  <a:lnTo>
                    <a:pt x="209" y="17"/>
                  </a:lnTo>
                  <a:lnTo>
                    <a:pt x="209" y="16"/>
                  </a:lnTo>
                  <a:lnTo>
                    <a:pt x="211" y="11"/>
                  </a:lnTo>
                  <a:lnTo>
                    <a:pt x="211" y="3"/>
                  </a:lnTo>
                  <a:lnTo>
                    <a:pt x="212" y="0"/>
                  </a:lnTo>
                  <a:lnTo>
                    <a:pt x="215" y="7"/>
                  </a:lnTo>
                  <a:lnTo>
                    <a:pt x="223" y="13"/>
                  </a:lnTo>
                  <a:lnTo>
                    <a:pt x="223" y="24"/>
                  </a:lnTo>
                  <a:lnTo>
                    <a:pt x="228" y="31"/>
                  </a:lnTo>
                  <a:lnTo>
                    <a:pt x="238" y="31"/>
                  </a:lnTo>
                  <a:lnTo>
                    <a:pt x="239" y="32"/>
                  </a:lnTo>
                  <a:lnTo>
                    <a:pt x="237" y="35"/>
                  </a:lnTo>
                  <a:lnTo>
                    <a:pt x="233" y="36"/>
                  </a:lnTo>
                  <a:lnTo>
                    <a:pt x="228" y="40"/>
                  </a:lnTo>
                  <a:lnTo>
                    <a:pt x="224" y="40"/>
                  </a:lnTo>
                  <a:lnTo>
                    <a:pt x="223" y="41"/>
                  </a:lnTo>
                  <a:lnTo>
                    <a:pt x="221" y="41"/>
                  </a:lnTo>
                  <a:lnTo>
                    <a:pt x="219" y="43"/>
                  </a:lnTo>
                  <a:lnTo>
                    <a:pt x="217" y="42"/>
                  </a:lnTo>
                  <a:lnTo>
                    <a:pt x="209" y="47"/>
                  </a:lnTo>
                  <a:lnTo>
                    <a:pt x="209" y="53"/>
                  </a:lnTo>
                  <a:lnTo>
                    <a:pt x="205" y="56"/>
                  </a:lnTo>
                  <a:lnTo>
                    <a:pt x="205" y="60"/>
                  </a:lnTo>
                  <a:lnTo>
                    <a:pt x="212" y="66"/>
                  </a:lnTo>
                  <a:lnTo>
                    <a:pt x="214" y="66"/>
                  </a:lnTo>
                  <a:lnTo>
                    <a:pt x="216" y="68"/>
                  </a:lnTo>
                  <a:lnTo>
                    <a:pt x="230" y="70"/>
                  </a:lnTo>
                  <a:lnTo>
                    <a:pt x="232" y="71"/>
                  </a:lnTo>
                  <a:lnTo>
                    <a:pt x="237" y="76"/>
                  </a:lnTo>
                  <a:lnTo>
                    <a:pt x="237" y="83"/>
                  </a:lnTo>
                  <a:lnTo>
                    <a:pt x="238" y="84"/>
                  </a:lnTo>
                  <a:lnTo>
                    <a:pt x="239" y="89"/>
                  </a:lnTo>
                  <a:lnTo>
                    <a:pt x="243" y="90"/>
                  </a:lnTo>
                  <a:lnTo>
                    <a:pt x="243" y="92"/>
                  </a:lnTo>
                  <a:lnTo>
                    <a:pt x="248" y="95"/>
                  </a:lnTo>
                  <a:lnTo>
                    <a:pt x="250" y="96"/>
                  </a:lnTo>
                  <a:lnTo>
                    <a:pt x="249" y="104"/>
                  </a:lnTo>
                  <a:lnTo>
                    <a:pt x="248" y="105"/>
                  </a:lnTo>
                  <a:lnTo>
                    <a:pt x="247" y="114"/>
                  </a:lnTo>
                  <a:lnTo>
                    <a:pt x="246" y="115"/>
                  </a:lnTo>
                  <a:lnTo>
                    <a:pt x="247" y="123"/>
                  </a:lnTo>
                  <a:lnTo>
                    <a:pt x="238" y="132"/>
                  </a:lnTo>
                  <a:lnTo>
                    <a:pt x="232" y="134"/>
                  </a:lnTo>
                  <a:lnTo>
                    <a:pt x="229" y="137"/>
                  </a:lnTo>
                  <a:lnTo>
                    <a:pt x="226" y="137"/>
                  </a:lnTo>
                  <a:lnTo>
                    <a:pt x="221" y="134"/>
                  </a:lnTo>
                  <a:lnTo>
                    <a:pt x="213" y="135"/>
                  </a:lnTo>
                  <a:lnTo>
                    <a:pt x="209" y="139"/>
                  </a:lnTo>
                  <a:lnTo>
                    <a:pt x="208" y="139"/>
                  </a:lnTo>
                  <a:lnTo>
                    <a:pt x="203" y="144"/>
                  </a:lnTo>
                  <a:lnTo>
                    <a:pt x="208" y="162"/>
                  </a:lnTo>
                  <a:lnTo>
                    <a:pt x="200" y="170"/>
                  </a:lnTo>
                  <a:lnTo>
                    <a:pt x="199" y="170"/>
                  </a:lnTo>
                  <a:lnTo>
                    <a:pt x="195" y="176"/>
                  </a:lnTo>
                  <a:lnTo>
                    <a:pt x="195" y="180"/>
                  </a:lnTo>
                  <a:lnTo>
                    <a:pt x="194" y="181"/>
                  </a:lnTo>
                  <a:lnTo>
                    <a:pt x="193" y="184"/>
                  </a:lnTo>
                  <a:lnTo>
                    <a:pt x="194" y="187"/>
                  </a:lnTo>
                  <a:lnTo>
                    <a:pt x="193" y="188"/>
                  </a:lnTo>
                  <a:lnTo>
                    <a:pt x="193" y="200"/>
                  </a:lnTo>
                  <a:lnTo>
                    <a:pt x="195" y="201"/>
                  </a:lnTo>
                  <a:lnTo>
                    <a:pt x="195" y="205"/>
                  </a:lnTo>
                  <a:lnTo>
                    <a:pt x="198" y="208"/>
                  </a:lnTo>
                  <a:lnTo>
                    <a:pt x="203" y="209"/>
                  </a:lnTo>
                  <a:lnTo>
                    <a:pt x="209" y="211"/>
                  </a:lnTo>
                  <a:lnTo>
                    <a:pt x="214" y="217"/>
                  </a:lnTo>
                  <a:lnTo>
                    <a:pt x="216" y="222"/>
                  </a:lnTo>
                  <a:lnTo>
                    <a:pt x="218" y="223"/>
                  </a:lnTo>
                  <a:lnTo>
                    <a:pt x="218" y="226"/>
                  </a:lnTo>
                  <a:lnTo>
                    <a:pt x="224" y="234"/>
                  </a:lnTo>
                  <a:lnTo>
                    <a:pt x="225" y="239"/>
                  </a:lnTo>
                  <a:lnTo>
                    <a:pt x="229" y="243"/>
                  </a:lnTo>
                  <a:lnTo>
                    <a:pt x="232" y="248"/>
                  </a:lnTo>
                  <a:lnTo>
                    <a:pt x="235" y="250"/>
                  </a:lnTo>
                  <a:lnTo>
                    <a:pt x="230" y="261"/>
                  </a:lnTo>
                  <a:lnTo>
                    <a:pt x="229" y="268"/>
                  </a:lnTo>
                  <a:lnTo>
                    <a:pt x="227" y="272"/>
                  </a:lnTo>
                  <a:lnTo>
                    <a:pt x="227" y="275"/>
                  </a:lnTo>
                  <a:lnTo>
                    <a:pt x="223" y="280"/>
                  </a:lnTo>
                  <a:lnTo>
                    <a:pt x="219" y="292"/>
                  </a:lnTo>
                  <a:lnTo>
                    <a:pt x="219" y="294"/>
                  </a:lnTo>
                  <a:lnTo>
                    <a:pt x="216" y="297"/>
                  </a:lnTo>
                  <a:lnTo>
                    <a:pt x="217" y="312"/>
                  </a:lnTo>
                  <a:lnTo>
                    <a:pt x="213" y="316"/>
                  </a:lnTo>
                  <a:lnTo>
                    <a:pt x="213" y="319"/>
                  </a:lnTo>
                  <a:lnTo>
                    <a:pt x="211" y="322"/>
                  </a:lnTo>
                  <a:lnTo>
                    <a:pt x="204" y="325"/>
                  </a:lnTo>
                  <a:lnTo>
                    <a:pt x="204" y="326"/>
                  </a:lnTo>
                  <a:lnTo>
                    <a:pt x="204" y="333"/>
                  </a:lnTo>
                  <a:lnTo>
                    <a:pt x="207" y="337"/>
                  </a:lnTo>
                  <a:lnTo>
                    <a:pt x="210" y="345"/>
                  </a:lnTo>
                  <a:lnTo>
                    <a:pt x="219" y="352"/>
                  </a:lnTo>
                  <a:lnTo>
                    <a:pt x="220" y="352"/>
                  </a:lnTo>
                  <a:lnTo>
                    <a:pt x="225" y="357"/>
                  </a:lnTo>
                  <a:lnTo>
                    <a:pt x="223" y="361"/>
                  </a:lnTo>
                  <a:lnTo>
                    <a:pt x="222" y="371"/>
                  </a:lnTo>
                  <a:lnTo>
                    <a:pt x="221" y="372"/>
                  </a:lnTo>
                  <a:lnTo>
                    <a:pt x="222" y="376"/>
                  </a:lnTo>
                  <a:lnTo>
                    <a:pt x="224" y="397"/>
                  </a:lnTo>
                  <a:lnTo>
                    <a:pt x="221" y="398"/>
                  </a:lnTo>
                  <a:lnTo>
                    <a:pt x="220" y="400"/>
                  </a:lnTo>
                  <a:lnTo>
                    <a:pt x="218" y="405"/>
                  </a:lnTo>
                  <a:lnTo>
                    <a:pt x="218" y="412"/>
                  </a:lnTo>
                  <a:lnTo>
                    <a:pt x="216" y="415"/>
                  </a:lnTo>
                  <a:lnTo>
                    <a:pt x="215" y="415"/>
                  </a:lnTo>
                  <a:lnTo>
                    <a:pt x="213" y="417"/>
                  </a:lnTo>
                  <a:lnTo>
                    <a:pt x="213" y="423"/>
                  </a:lnTo>
                  <a:lnTo>
                    <a:pt x="209" y="426"/>
                  </a:lnTo>
                  <a:lnTo>
                    <a:pt x="206" y="427"/>
                  </a:lnTo>
                  <a:lnTo>
                    <a:pt x="200" y="433"/>
                  </a:lnTo>
                  <a:lnTo>
                    <a:pt x="195" y="436"/>
                  </a:lnTo>
                  <a:lnTo>
                    <a:pt x="191" y="438"/>
                  </a:lnTo>
                  <a:lnTo>
                    <a:pt x="188" y="440"/>
                  </a:lnTo>
                  <a:lnTo>
                    <a:pt x="184" y="440"/>
                  </a:lnTo>
                  <a:lnTo>
                    <a:pt x="182" y="442"/>
                  </a:lnTo>
                  <a:lnTo>
                    <a:pt x="179" y="442"/>
                  </a:lnTo>
                  <a:lnTo>
                    <a:pt x="176" y="448"/>
                  </a:lnTo>
                  <a:lnTo>
                    <a:pt x="173" y="450"/>
                  </a:lnTo>
                  <a:lnTo>
                    <a:pt x="170" y="450"/>
                  </a:lnTo>
                  <a:lnTo>
                    <a:pt x="166" y="453"/>
                  </a:lnTo>
                  <a:lnTo>
                    <a:pt x="160" y="452"/>
                  </a:lnTo>
                  <a:lnTo>
                    <a:pt x="127" y="454"/>
                  </a:lnTo>
                  <a:lnTo>
                    <a:pt x="126" y="453"/>
                  </a:lnTo>
                  <a:lnTo>
                    <a:pt x="122" y="453"/>
                  </a:lnTo>
                  <a:lnTo>
                    <a:pt x="123" y="467"/>
                  </a:lnTo>
                  <a:lnTo>
                    <a:pt x="120" y="469"/>
                  </a:lnTo>
                  <a:lnTo>
                    <a:pt x="114" y="472"/>
                  </a:lnTo>
                  <a:lnTo>
                    <a:pt x="109" y="472"/>
                  </a:lnTo>
                  <a:lnTo>
                    <a:pt x="108" y="472"/>
                  </a:lnTo>
                  <a:lnTo>
                    <a:pt x="100" y="477"/>
                  </a:lnTo>
                  <a:lnTo>
                    <a:pt x="93" y="489"/>
                  </a:lnTo>
                  <a:lnTo>
                    <a:pt x="89" y="492"/>
                  </a:lnTo>
                  <a:lnTo>
                    <a:pt x="84" y="492"/>
                  </a:lnTo>
                  <a:lnTo>
                    <a:pt x="80" y="494"/>
                  </a:lnTo>
                  <a:lnTo>
                    <a:pt x="74" y="494"/>
                  </a:lnTo>
                  <a:lnTo>
                    <a:pt x="70" y="496"/>
                  </a:lnTo>
                  <a:lnTo>
                    <a:pt x="66" y="496"/>
                  </a:lnTo>
                  <a:lnTo>
                    <a:pt x="65" y="498"/>
                  </a:lnTo>
                  <a:lnTo>
                    <a:pt x="63" y="497"/>
                  </a:lnTo>
                  <a:lnTo>
                    <a:pt x="55" y="502"/>
                  </a:lnTo>
                  <a:lnTo>
                    <a:pt x="53" y="504"/>
                  </a:lnTo>
                  <a:lnTo>
                    <a:pt x="51" y="504"/>
                  </a:lnTo>
                  <a:lnTo>
                    <a:pt x="31" y="514"/>
                  </a:lnTo>
                  <a:lnTo>
                    <a:pt x="23" y="515"/>
                  </a:lnTo>
                  <a:lnTo>
                    <a:pt x="21" y="516"/>
                  </a:lnTo>
                  <a:lnTo>
                    <a:pt x="16" y="516"/>
                  </a:lnTo>
                  <a:lnTo>
                    <a:pt x="13" y="517"/>
                  </a:lnTo>
                  <a:lnTo>
                    <a:pt x="10" y="518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45" name="Freeform 36"/>
            <p:cNvSpPr/>
            <p:nvPr/>
          </p:nvSpPr>
          <p:spPr bwMode="auto">
            <a:xfrm>
              <a:off x="5174387" y="3319574"/>
              <a:ext cx="779462" cy="846137"/>
            </a:xfrm>
            <a:custGeom>
              <a:avLst/>
              <a:gdLst>
                <a:gd name="T0" fmla="*/ 2147483647 w 426"/>
                <a:gd name="T1" fmla="*/ 2147483647 h 443"/>
                <a:gd name="T2" fmla="*/ 2147483647 w 426"/>
                <a:gd name="T3" fmla="*/ 2147483647 h 443"/>
                <a:gd name="T4" fmla="*/ 2147483647 w 426"/>
                <a:gd name="T5" fmla="*/ 2147483647 h 443"/>
                <a:gd name="T6" fmla="*/ 2147483647 w 426"/>
                <a:gd name="T7" fmla="*/ 2147483647 h 443"/>
                <a:gd name="T8" fmla="*/ 2147483647 w 426"/>
                <a:gd name="T9" fmla="*/ 2147483647 h 443"/>
                <a:gd name="T10" fmla="*/ 2147483647 w 426"/>
                <a:gd name="T11" fmla="*/ 2147483647 h 443"/>
                <a:gd name="T12" fmla="*/ 2147483647 w 426"/>
                <a:gd name="T13" fmla="*/ 2147483647 h 443"/>
                <a:gd name="T14" fmla="*/ 2147483647 w 426"/>
                <a:gd name="T15" fmla="*/ 2147483647 h 443"/>
                <a:gd name="T16" fmla="*/ 2147483647 w 426"/>
                <a:gd name="T17" fmla="*/ 2147483647 h 443"/>
                <a:gd name="T18" fmla="*/ 2147483647 w 426"/>
                <a:gd name="T19" fmla="*/ 2147483647 h 443"/>
                <a:gd name="T20" fmla="*/ 2147483647 w 426"/>
                <a:gd name="T21" fmla="*/ 2147483647 h 443"/>
                <a:gd name="T22" fmla="*/ 2147483647 w 426"/>
                <a:gd name="T23" fmla="*/ 2147483647 h 443"/>
                <a:gd name="T24" fmla="*/ 2147483647 w 426"/>
                <a:gd name="T25" fmla="*/ 2147483647 h 443"/>
                <a:gd name="T26" fmla="*/ 2147483647 w 426"/>
                <a:gd name="T27" fmla="*/ 2147483647 h 443"/>
                <a:gd name="T28" fmla="*/ 2147483647 w 426"/>
                <a:gd name="T29" fmla="*/ 2147483647 h 443"/>
                <a:gd name="T30" fmla="*/ 2147483647 w 426"/>
                <a:gd name="T31" fmla="*/ 2147483647 h 443"/>
                <a:gd name="T32" fmla="*/ 2147483647 w 426"/>
                <a:gd name="T33" fmla="*/ 2147483647 h 443"/>
                <a:gd name="T34" fmla="*/ 2147483647 w 426"/>
                <a:gd name="T35" fmla="*/ 2147483647 h 443"/>
                <a:gd name="T36" fmla="*/ 2147483647 w 426"/>
                <a:gd name="T37" fmla="*/ 2147483647 h 443"/>
                <a:gd name="T38" fmla="*/ 2147483647 w 426"/>
                <a:gd name="T39" fmla="*/ 2147483647 h 443"/>
                <a:gd name="T40" fmla="*/ 2147483647 w 426"/>
                <a:gd name="T41" fmla="*/ 2147483647 h 443"/>
                <a:gd name="T42" fmla="*/ 2147483647 w 426"/>
                <a:gd name="T43" fmla="*/ 2147483647 h 443"/>
                <a:gd name="T44" fmla="*/ 2147483647 w 426"/>
                <a:gd name="T45" fmla="*/ 2147483647 h 443"/>
                <a:gd name="T46" fmla="*/ 2147483647 w 426"/>
                <a:gd name="T47" fmla="*/ 2147483647 h 443"/>
                <a:gd name="T48" fmla="*/ 2147483647 w 426"/>
                <a:gd name="T49" fmla="*/ 2147483647 h 443"/>
                <a:gd name="T50" fmla="*/ 2147483647 w 426"/>
                <a:gd name="T51" fmla="*/ 2147483647 h 443"/>
                <a:gd name="T52" fmla="*/ 2147483647 w 426"/>
                <a:gd name="T53" fmla="*/ 2147483647 h 443"/>
                <a:gd name="T54" fmla="*/ 2147483647 w 426"/>
                <a:gd name="T55" fmla="*/ 2147483647 h 443"/>
                <a:gd name="T56" fmla="*/ 2147483647 w 426"/>
                <a:gd name="T57" fmla="*/ 2147483647 h 443"/>
                <a:gd name="T58" fmla="*/ 2147483647 w 426"/>
                <a:gd name="T59" fmla="*/ 2147483647 h 443"/>
                <a:gd name="T60" fmla="*/ 2147483647 w 426"/>
                <a:gd name="T61" fmla="*/ 2147483647 h 443"/>
                <a:gd name="T62" fmla="*/ 2147483647 w 426"/>
                <a:gd name="T63" fmla="*/ 2147483647 h 443"/>
                <a:gd name="T64" fmla="*/ 2147483647 w 426"/>
                <a:gd name="T65" fmla="*/ 2147483647 h 443"/>
                <a:gd name="T66" fmla="*/ 2147483647 w 426"/>
                <a:gd name="T67" fmla="*/ 2147483647 h 443"/>
                <a:gd name="T68" fmla="*/ 2147483647 w 426"/>
                <a:gd name="T69" fmla="*/ 2147483647 h 443"/>
                <a:gd name="T70" fmla="*/ 2147483647 w 426"/>
                <a:gd name="T71" fmla="*/ 2147483647 h 443"/>
                <a:gd name="T72" fmla="*/ 2147483647 w 426"/>
                <a:gd name="T73" fmla="*/ 2147483647 h 443"/>
                <a:gd name="T74" fmla="*/ 2147483647 w 426"/>
                <a:gd name="T75" fmla="*/ 2147483647 h 443"/>
                <a:gd name="T76" fmla="*/ 2147483647 w 426"/>
                <a:gd name="T77" fmla="*/ 2147483647 h 443"/>
                <a:gd name="T78" fmla="*/ 2147483647 w 426"/>
                <a:gd name="T79" fmla="*/ 2147483647 h 443"/>
                <a:gd name="T80" fmla="*/ 2147483647 w 426"/>
                <a:gd name="T81" fmla="*/ 2147483647 h 443"/>
                <a:gd name="T82" fmla="*/ 2147483647 w 426"/>
                <a:gd name="T83" fmla="*/ 2147483647 h 443"/>
                <a:gd name="T84" fmla="*/ 2147483647 w 426"/>
                <a:gd name="T85" fmla="*/ 2147483647 h 443"/>
                <a:gd name="T86" fmla="*/ 2147483647 w 426"/>
                <a:gd name="T87" fmla="*/ 2147483647 h 443"/>
                <a:gd name="T88" fmla="*/ 2147483647 w 426"/>
                <a:gd name="T89" fmla="*/ 2147483647 h 443"/>
                <a:gd name="T90" fmla="*/ 2147483647 w 426"/>
                <a:gd name="T91" fmla="*/ 2147483647 h 443"/>
                <a:gd name="T92" fmla="*/ 2147483647 w 426"/>
                <a:gd name="T93" fmla="*/ 2147483647 h 443"/>
                <a:gd name="T94" fmla="*/ 2147483647 w 426"/>
                <a:gd name="T95" fmla="*/ 2147483647 h 443"/>
                <a:gd name="T96" fmla="*/ 2147483647 w 426"/>
                <a:gd name="T97" fmla="*/ 2147483647 h 443"/>
                <a:gd name="T98" fmla="*/ 2147483647 w 426"/>
                <a:gd name="T99" fmla="*/ 2147483647 h 443"/>
                <a:gd name="T100" fmla="*/ 2147483647 w 426"/>
                <a:gd name="T101" fmla="*/ 2147483647 h 443"/>
                <a:gd name="T102" fmla="*/ 2147483647 w 426"/>
                <a:gd name="T103" fmla="*/ 2147483647 h 443"/>
                <a:gd name="T104" fmla="*/ 2147483647 w 426"/>
                <a:gd name="T105" fmla="*/ 2147483647 h 443"/>
                <a:gd name="T106" fmla="*/ 2147483647 w 426"/>
                <a:gd name="T107" fmla="*/ 2147483647 h 443"/>
                <a:gd name="T108" fmla="*/ 2147483647 w 426"/>
                <a:gd name="T109" fmla="*/ 2147483647 h 44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26"/>
                <a:gd name="T166" fmla="*/ 0 h 443"/>
                <a:gd name="T167" fmla="*/ 426 w 426"/>
                <a:gd name="T168" fmla="*/ 443 h 44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26" h="443">
                  <a:moveTo>
                    <a:pt x="0" y="219"/>
                  </a:moveTo>
                  <a:lnTo>
                    <a:pt x="2" y="224"/>
                  </a:lnTo>
                  <a:lnTo>
                    <a:pt x="3" y="225"/>
                  </a:lnTo>
                  <a:lnTo>
                    <a:pt x="3" y="227"/>
                  </a:lnTo>
                  <a:lnTo>
                    <a:pt x="13" y="231"/>
                  </a:lnTo>
                  <a:lnTo>
                    <a:pt x="12" y="237"/>
                  </a:lnTo>
                  <a:lnTo>
                    <a:pt x="10" y="242"/>
                  </a:lnTo>
                  <a:lnTo>
                    <a:pt x="14" y="243"/>
                  </a:lnTo>
                  <a:lnTo>
                    <a:pt x="17" y="246"/>
                  </a:lnTo>
                  <a:lnTo>
                    <a:pt x="19" y="246"/>
                  </a:lnTo>
                  <a:lnTo>
                    <a:pt x="21" y="248"/>
                  </a:lnTo>
                  <a:lnTo>
                    <a:pt x="21" y="253"/>
                  </a:lnTo>
                  <a:lnTo>
                    <a:pt x="22" y="254"/>
                  </a:lnTo>
                  <a:lnTo>
                    <a:pt x="24" y="263"/>
                  </a:lnTo>
                  <a:lnTo>
                    <a:pt x="26" y="264"/>
                  </a:lnTo>
                  <a:lnTo>
                    <a:pt x="26" y="266"/>
                  </a:lnTo>
                  <a:lnTo>
                    <a:pt x="23" y="270"/>
                  </a:lnTo>
                  <a:lnTo>
                    <a:pt x="31" y="273"/>
                  </a:lnTo>
                  <a:lnTo>
                    <a:pt x="33" y="275"/>
                  </a:lnTo>
                  <a:lnTo>
                    <a:pt x="36" y="282"/>
                  </a:lnTo>
                  <a:lnTo>
                    <a:pt x="50" y="293"/>
                  </a:lnTo>
                  <a:lnTo>
                    <a:pt x="50" y="296"/>
                  </a:lnTo>
                  <a:lnTo>
                    <a:pt x="52" y="297"/>
                  </a:lnTo>
                  <a:lnTo>
                    <a:pt x="50" y="299"/>
                  </a:lnTo>
                  <a:lnTo>
                    <a:pt x="51" y="310"/>
                  </a:lnTo>
                  <a:lnTo>
                    <a:pt x="50" y="311"/>
                  </a:lnTo>
                  <a:lnTo>
                    <a:pt x="50" y="318"/>
                  </a:lnTo>
                  <a:lnTo>
                    <a:pt x="53" y="321"/>
                  </a:lnTo>
                  <a:lnTo>
                    <a:pt x="58" y="324"/>
                  </a:lnTo>
                  <a:lnTo>
                    <a:pt x="70" y="337"/>
                  </a:lnTo>
                  <a:lnTo>
                    <a:pt x="70" y="345"/>
                  </a:lnTo>
                  <a:lnTo>
                    <a:pt x="72" y="346"/>
                  </a:lnTo>
                  <a:lnTo>
                    <a:pt x="75" y="350"/>
                  </a:lnTo>
                  <a:lnTo>
                    <a:pt x="79" y="351"/>
                  </a:lnTo>
                  <a:lnTo>
                    <a:pt x="80" y="355"/>
                  </a:lnTo>
                  <a:lnTo>
                    <a:pt x="93" y="368"/>
                  </a:lnTo>
                  <a:lnTo>
                    <a:pt x="96" y="366"/>
                  </a:lnTo>
                  <a:lnTo>
                    <a:pt x="101" y="366"/>
                  </a:lnTo>
                  <a:lnTo>
                    <a:pt x="107" y="370"/>
                  </a:lnTo>
                  <a:lnTo>
                    <a:pt x="115" y="373"/>
                  </a:lnTo>
                  <a:lnTo>
                    <a:pt x="118" y="373"/>
                  </a:lnTo>
                  <a:lnTo>
                    <a:pt x="125" y="378"/>
                  </a:lnTo>
                  <a:lnTo>
                    <a:pt x="127" y="377"/>
                  </a:lnTo>
                  <a:lnTo>
                    <a:pt x="139" y="382"/>
                  </a:lnTo>
                  <a:lnTo>
                    <a:pt x="143" y="386"/>
                  </a:lnTo>
                  <a:lnTo>
                    <a:pt x="145" y="386"/>
                  </a:lnTo>
                  <a:lnTo>
                    <a:pt x="147" y="384"/>
                  </a:lnTo>
                  <a:lnTo>
                    <a:pt x="149" y="384"/>
                  </a:lnTo>
                  <a:lnTo>
                    <a:pt x="159" y="378"/>
                  </a:lnTo>
                  <a:lnTo>
                    <a:pt x="162" y="378"/>
                  </a:lnTo>
                  <a:lnTo>
                    <a:pt x="167" y="379"/>
                  </a:lnTo>
                  <a:lnTo>
                    <a:pt x="167" y="381"/>
                  </a:lnTo>
                  <a:lnTo>
                    <a:pt x="169" y="380"/>
                  </a:lnTo>
                  <a:lnTo>
                    <a:pt x="171" y="382"/>
                  </a:lnTo>
                  <a:lnTo>
                    <a:pt x="177" y="382"/>
                  </a:lnTo>
                  <a:lnTo>
                    <a:pt x="181" y="379"/>
                  </a:lnTo>
                  <a:lnTo>
                    <a:pt x="187" y="379"/>
                  </a:lnTo>
                  <a:lnTo>
                    <a:pt x="191" y="376"/>
                  </a:lnTo>
                  <a:lnTo>
                    <a:pt x="196" y="377"/>
                  </a:lnTo>
                  <a:lnTo>
                    <a:pt x="200" y="378"/>
                  </a:lnTo>
                  <a:lnTo>
                    <a:pt x="207" y="372"/>
                  </a:lnTo>
                  <a:lnTo>
                    <a:pt x="214" y="382"/>
                  </a:lnTo>
                  <a:lnTo>
                    <a:pt x="221" y="384"/>
                  </a:lnTo>
                  <a:lnTo>
                    <a:pt x="227" y="381"/>
                  </a:lnTo>
                  <a:lnTo>
                    <a:pt x="228" y="382"/>
                  </a:lnTo>
                  <a:lnTo>
                    <a:pt x="236" y="371"/>
                  </a:lnTo>
                  <a:lnTo>
                    <a:pt x="238" y="372"/>
                  </a:lnTo>
                  <a:lnTo>
                    <a:pt x="241" y="370"/>
                  </a:lnTo>
                  <a:lnTo>
                    <a:pt x="244" y="373"/>
                  </a:lnTo>
                  <a:lnTo>
                    <a:pt x="247" y="378"/>
                  </a:lnTo>
                  <a:lnTo>
                    <a:pt x="247" y="389"/>
                  </a:lnTo>
                  <a:lnTo>
                    <a:pt x="245" y="393"/>
                  </a:lnTo>
                  <a:lnTo>
                    <a:pt x="246" y="401"/>
                  </a:lnTo>
                  <a:lnTo>
                    <a:pt x="249" y="405"/>
                  </a:lnTo>
                  <a:lnTo>
                    <a:pt x="249" y="406"/>
                  </a:lnTo>
                  <a:lnTo>
                    <a:pt x="254" y="411"/>
                  </a:lnTo>
                  <a:lnTo>
                    <a:pt x="254" y="416"/>
                  </a:lnTo>
                  <a:lnTo>
                    <a:pt x="257" y="414"/>
                  </a:lnTo>
                  <a:lnTo>
                    <a:pt x="260" y="413"/>
                  </a:lnTo>
                  <a:lnTo>
                    <a:pt x="262" y="416"/>
                  </a:lnTo>
                  <a:lnTo>
                    <a:pt x="263" y="423"/>
                  </a:lnTo>
                  <a:lnTo>
                    <a:pt x="267" y="421"/>
                  </a:lnTo>
                  <a:lnTo>
                    <a:pt x="270" y="418"/>
                  </a:lnTo>
                  <a:lnTo>
                    <a:pt x="279" y="414"/>
                  </a:lnTo>
                  <a:lnTo>
                    <a:pt x="284" y="419"/>
                  </a:lnTo>
                  <a:lnTo>
                    <a:pt x="288" y="419"/>
                  </a:lnTo>
                  <a:lnTo>
                    <a:pt x="289" y="420"/>
                  </a:lnTo>
                  <a:lnTo>
                    <a:pt x="295" y="420"/>
                  </a:lnTo>
                  <a:lnTo>
                    <a:pt x="296" y="421"/>
                  </a:lnTo>
                  <a:lnTo>
                    <a:pt x="303" y="417"/>
                  </a:lnTo>
                  <a:lnTo>
                    <a:pt x="307" y="421"/>
                  </a:lnTo>
                  <a:lnTo>
                    <a:pt x="307" y="426"/>
                  </a:lnTo>
                  <a:lnTo>
                    <a:pt x="306" y="428"/>
                  </a:lnTo>
                  <a:lnTo>
                    <a:pt x="306" y="433"/>
                  </a:lnTo>
                  <a:lnTo>
                    <a:pt x="308" y="434"/>
                  </a:lnTo>
                  <a:lnTo>
                    <a:pt x="313" y="434"/>
                  </a:lnTo>
                  <a:lnTo>
                    <a:pt x="319" y="437"/>
                  </a:lnTo>
                  <a:lnTo>
                    <a:pt x="323" y="437"/>
                  </a:lnTo>
                  <a:lnTo>
                    <a:pt x="325" y="440"/>
                  </a:lnTo>
                  <a:lnTo>
                    <a:pt x="332" y="439"/>
                  </a:lnTo>
                  <a:lnTo>
                    <a:pt x="333" y="438"/>
                  </a:lnTo>
                  <a:lnTo>
                    <a:pt x="339" y="436"/>
                  </a:lnTo>
                  <a:lnTo>
                    <a:pt x="342" y="433"/>
                  </a:lnTo>
                  <a:lnTo>
                    <a:pt x="342" y="430"/>
                  </a:lnTo>
                  <a:lnTo>
                    <a:pt x="346" y="425"/>
                  </a:lnTo>
                  <a:lnTo>
                    <a:pt x="347" y="425"/>
                  </a:lnTo>
                  <a:lnTo>
                    <a:pt x="352" y="432"/>
                  </a:lnTo>
                  <a:lnTo>
                    <a:pt x="353" y="440"/>
                  </a:lnTo>
                  <a:lnTo>
                    <a:pt x="361" y="443"/>
                  </a:lnTo>
                  <a:lnTo>
                    <a:pt x="362" y="440"/>
                  </a:lnTo>
                  <a:lnTo>
                    <a:pt x="361" y="434"/>
                  </a:lnTo>
                  <a:lnTo>
                    <a:pt x="362" y="430"/>
                  </a:lnTo>
                  <a:lnTo>
                    <a:pt x="366" y="424"/>
                  </a:lnTo>
                  <a:lnTo>
                    <a:pt x="369" y="417"/>
                  </a:lnTo>
                  <a:lnTo>
                    <a:pt x="371" y="414"/>
                  </a:lnTo>
                  <a:lnTo>
                    <a:pt x="374" y="413"/>
                  </a:lnTo>
                  <a:lnTo>
                    <a:pt x="374" y="409"/>
                  </a:lnTo>
                  <a:lnTo>
                    <a:pt x="392" y="406"/>
                  </a:lnTo>
                  <a:lnTo>
                    <a:pt x="394" y="405"/>
                  </a:lnTo>
                  <a:lnTo>
                    <a:pt x="393" y="396"/>
                  </a:lnTo>
                  <a:lnTo>
                    <a:pt x="394" y="394"/>
                  </a:lnTo>
                  <a:lnTo>
                    <a:pt x="394" y="382"/>
                  </a:lnTo>
                  <a:lnTo>
                    <a:pt x="392" y="381"/>
                  </a:lnTo>
                  <a:lnTo>
                    <a:pt x="392" y="375"/>
                  </a:lnTo>
                  <a:lnTo>
                    <a:pt x="391" y="374"/>
                  </a:lnTo>
                  <a:lnTo>
                    <a:pt x="389" y="362"/>
                  </a:lnTo>
                  <a:lnTo>
                    <a:pt x="387" y="361"/>
                  </a:lnTo>
                  <a:lnTo>
                    <a:pt x="387" y="355"/>
                  </a:lnTo>
                  <a:lnTo>
                    <a:pt x="385" y="352"/>
                  </a:lnTo>
                  <a:lnTo>
                    <a:pt x="384" y="348"/>
                  </a:lnTo>
                  <a:lnTo>
                    <a:pt x="374" y="353"/>
                  </a:lnTo>
                  <a:lnTo>
                    <a:pt x="372" y="358"/>
                  </a:lnTo>
                  <a:lnTo>
                    <a:pt x="369" y="360"/>
                  </a:lnTo>
                  <a:lnTo>
                    <a:pt x="365" y="359"/>
                  </a:lnTo>
                  <a:lnTo>
                    <a:pt x="362" y="354"/>
                  </a:lnTo>
                  <a:lnTo>
                    <a:pt x="362" y="352"/>
                  </a:lnTo>
                  <a:lnTo>
                    <a:pt x="353" y="347"/>
                  </a:lnTo>
                  <a:lnTo>
                    <a:pt x="347" y="348"/>
                  </a:lnTo>
                  <a:lnTo>
                    <a:pt x="346" y="346"/>
                  </a:lnTo>
                  <a:lnTo>
                    <a:pt x="338" y="346"/>
                  </a:lnTo>
                  <a:lnTo>
                    <a:pt x="338" y="327"/>
                  </a:lnTo>
                  <a:lnTo>
                    <a:pt x="333" y="324"/>
                  </a:lnTo>
                  <a:lnTo>
                    <a:pt x="322" y="322"/>
                  </a:lnTo>
                  <a:lnTo>
                    <a:pt x="320" y="320"/>
                  </a:lnTo>
                  <a:lnTo>
                    <a:pt x="319" y="315"/>
                  </a:lnTo>
                  <a:lnTo>
                    <a:pt x="317" y="314"/>
                  </a:lnTo>
                  <a:lnTo>
                    <a:pt x="317" y="311"/>
                  </a:lnTo>
                  <a:lnTo>
                    <a:pt x="319" y="309"/>
                  </a:lnTo>
                  <a:lnTo>
                    <a:pt x="322" y="312"/>
                  </a:lnTo>
                  <a:lnTo>
                    <a:pt x="333" y="311"/>
                  </a:lnTo>
                  <a:lnTo>
                    <a:pt x="335" y="310"/>
                  </a:lnTo>
                  <a:lnTo>
                    <a:pt x="340" y="308"/>
                  </a:lnTo>
                  <a:lnTo>
                    <a:pt x="344" y="300"/>
                  </a:lnTo>
                  <a:lnTo>
                    <a:pt x="344" y="297"/>
                  </a:lnTo>
                  <a:lnTo>
                    <a:pt x="345" y="295"/>
                  </a:lnTo>
                  <a:lnTo>
                    <a:pt x="345" y="288"/>
                  </a:lnTo>
                  <a:lnTo>
                    <a:pt x="343" y="287"/>
                  </a:lnTo>
                  <a:lnTo>
                    <a:pt x="343" y="283"/>
                  </a:lnTo>
                  <a:lnTo>
                    <a:pt x="342" y="282"/>
                  </a:lnTo>
                  <a:lnTo>
                    <a:pt x="343" y="275"/>
                  </a:lnTo>
                  <a:lnTo>
                    <a:pt x="345" y="273"/>
                  </a:lnTo>
                  <a:lnTo>
                    <a:pt x="347" y="273"/>
                  </a:lnTo>
                  <a:lnTo>
                    <a:pt x="349" y="271"/>
                  </a:lnTo>
                  <a:lnTo>
                    <a:pt x="354" y="271"/>
                  </a:lnTo>
                  <a:lnTo>
                    <a:pt x="357" y="270"/>
                  </a:lnTo>
                  <a:lnTo>
                    <a:pt x="359" y="265"/>
                  </a:lnTo>
                  <a:lnTo>
                    <a:pt x="357" y="265"/>
                  </a:lnTo>
                  <a:lnTo>
                    <a:pt x="358" y="261"/>
                  </a:lnTo>
                  <a:lnTo>
                    <a:pt x="356" y="260"/>
                  </a:lnTo>
                  <a:lnTo>
                    <a:pt x="356" y="255"/>
                  </a:lnTo>
                  <a:lnTo>
                    <a:pt x="354" y="254"/>
                  </a:lnTo>
                  <a:lnTo>
                    <a:pt x="354" y="252"/>
                  </a:lnTo>
                  <a:lnTo>
                    <a:pt x="356" y="249"/>
                  </a:lnTo>
                  <a:lnTo>
                    <a:pt x="355" y="247"/>
                  </a:lnTo>
                  <a:lnTo>
                    <a:pt x="351" y="242"/>
                  </a:lnTo>
                  <a:lnTo>
                    <a:pt x="351" y="238"/>
                  </a:lnTo>
                  <a:lnTo>
                    <a:pt x="353" y="233"/>
                  </a:lnTo>
                  <a:lnTo>
                    <a:pt x="353" y="231"/>
                  </a:lnTo>
                  <a:lnTo>
                    <a:pt x="352" y="227"/>
                  </a:lnTo>
                  <a:lnTo>
                    <a:pt x="356" y="228"/>
                  </a:lnTo>
                  <a:lnTo>
                    <a:pt x="358" y="226"/>
                  </a:lnTo>
                  <a:lnTo>
                    <a:pt x="360" y="226"/>
                  </a:lnTo>
                  <a:lnTo>
                    <a:pt x="362" y="224"/>
                  </a:lnTo>
                  <a:lnTo>
                    <a:pt x="366" y="225"/>
                  </a:lnTo>
                  <a:lnTo>
                    <a:pt x="375" y="229"/>
                  </a:lnTo>
                  <a:lnTo>
                    <a:pt x="377" y="229"/>
                  </a:lnTo>
                  <a:lnTo>
                    <a:pt x="379" y="230"/>
                  </a:lnTo>
                  <a:lnTo>
                    <a:pt x="381" y="230"/>
                  </a:lnTo>
                  <a:lnTo>
                    <a:pt x="383" y="235"/>
                  </a:lnTo>
                  <a:lnTo>
                    <a:pt x="383" y="237"/>
                  </a:lnTo>
                  <a:lnTo>
                    <a:pt x="386" y="241"/>
                  </a:lnTo>
                  <a:lnTo>
                    <a:pt x="386" y="242"/>
                  </a:lnTo>
                  <a:lnTo>
                    <a:pt x="393" y="251"/>
                  </a:lnTo>
                  <a:lnTo>
                    <a:pt x="396" y="251"/>
                  </a:lnTo>
                  <a:lnTo>
                    <a:pt x="412" y="247"/>
                  </a:lnTo>
                  <a:lnTo>
                    <a:pt x="412" y="242"/>
                  </a:lnTo>
                  <a:lnTo>
                    <a:pt x="414" y="239"/>
                  </a:lnTo>
                  <a:lnTo>
                    <a:pt x="425" y="234"/>
                  </a:lnTo>
                  <a:lnTo>
                    <a:pt x="426" y="233"/>
                  </a:lnTo>
                  <a:lnTo>
                    <a:pt x="426" y="230"/>
                  </a:lnTo>
                  <a:lnTo>
                    <a:pt x="425" y="229"/>
                  </a:lnTo>
                  <a:lnTo>
                    <a:pt x="414" y="215"/>
                  </a:lnTo>
                  <a:lnTo>
                    <a:pt x="414" y="211"/>
                  </a:lnTo>
                  <a:lnTo>
                    <a:pt x="416" y="209"/>
                  </a:lnTo>
                  <a:lnTo>
                    <a:pt x="415" y="206"/>
                  </a:lnTo>
                  <a:lnTo>
                    <a:pt x="413" y="204"/>
                  </a:lnTo>
                  <a:lnTo>
                    <a:pt x="412" y="204"/>
                  </a:lnTo>
                  <a:lnTo>
                    <a:pt x="411" y="207"/>
                  </a:lnTo>
                  <a:lnTo>
                    <a:pt x="405" y="207"/>
                  </a:lnTo>
                  <a:lnTo>
                    <a:pt x="388" y="197"/>
                  </a:lnTo>
                  <a:lnTo>
                    <a:pt x="387" y="190"/>
                  </a:lnTo>
                  <a:lnTo>
                    <a:pt x="389" y="188"/>
                  </a:lnTo>
                  <a:lnTo>
                    <a:pt x="389" y="186"/>
                  </a:lnTo>
                  <a:lnTo>
                    <a:pt x="378" y="184"/>
                  </a:lnTo>
                  <a:lnTo>
                    <a:pt x="372" y="184"/>
                  </a:lnTo>
                  <a:lnTo>
                    <a:pt x="370" y="186"/>
                  </a:lnTo>
                  <a:lnTo>
                    <a:pt x="368" y="185"/>
                  </a:lnTo>
                  <a:lnTo>
                    <a:pt x="367" y="187"/>
                  </a:lnTo>
                  <a:lnTo>
                    <a:pt x="363" y="187"/>
                  </a:lnTo>
                  <a:lnTo>
                    <a:pt x="362" y="186"/>
                  </a:lnTo>
                  <a:lnTo>
                    <a:pt x="359" y="187"/>
                  </a:lnTo>
                  <a:lnTo>
                    <a:pt x="357" y="185"/>
                  </a:lnTo>
                  <a:lnTo>
                    <a:pt x="346" y="187"/>
                  </a:lnTo>
                  <a:lnTo>
                    <a:pt x="341" y="185"/>
                  </a:lnTo>
                  <a:lnTo>
                    <a:pt x="338" y="181"/>
                  </a:lnTo>
                  <a:lnTo>
                    <a:pt x="338" y="179"/>
                  </a:lnTo>
                  <a:lnTo>
                    <a:pt x="336" y="177"/>
                  </a:lnTo>
                  <a:lnTo>
                    <a:pt x="336" y="172"/>
                  </a:lnTo>
                  <a:lnTo>
                    <a:pt x="333" y="171"/>
                  </a:lnTo>
                  <a:lnTo>
                    <a:pt x="331" y="169"/>
                  </a:lnTo>
                  <a:lnTo>
                    <a:pt x="326" y="168"/>
                  </a:lnTo>
                  <a:lnTo>
                    <a:pt x="323" y="162"/>
                  </a:lnTo>
                  <a:lnTo>
                    <a:pt x="323" y="160"/>
                  </a:lnTo>
                  <a:lnTo>
                    <a:pt x="321" y="158"/>
                  </a:lnTo>
                  <a:lnTo>
                    <a:pt x="317" y="156"/>
                  </a:lnTo>
                  <a:lnTo>
                    <a:pt x="316" y="155"/>
                  </a:lnTo>
                  <a:lnTo>
                    <a:pt x="311" y="156"/>
                  </a:lnTo>
                  <a:lnTo>
                    <a:pt x="310" y="157"/>
                  </a:lnTo>
                  <a:lnTo>
                    <a:pt x="303" y="157"/>
                  </a:lnTo>
                  <a:lnTo>
                    <a:pt x="302" y="159"/>
                  </a:lnTo>
                  <a:lnTo>
                    <a:pt x="299" y="158"/>
                  </a:lnTo>
                  <a:lnTo>
                    <a:pt x="297" y="158"/>
                  </a:lnTo>
                  <a:lnTo>
                    <a:pt x="295" y="156"/>
                  </a:lnTo>
                  <a:lnTo>
                    <a:pt x="297" y="154"/>
                  </a:lnTo>
                  <a:lnTo>
                    <a:pt x="296" y="146"/>
                  </a:lnTo>
                  <a:lnTo>
                    <a:pt x="299" y="145"/>
                  </a:lnTo>
                  <a:lnTo>
                    <a:pt x="304" y="139"/>
                  </a:lnTo>
                  <a:lnTo>
                    <a:pt x="306" y="134"/>
                  </a:lnTo>
                  <a:lnTo>
                    <a:pt x="306" y="131"/>
                  </a:lnTo>
                  <a:lnTo>
                    <a:pt x="310" y="126"/>
                  </a:lnTo>
                  <a:lnTo>
                    <a:pt x="315" y="125"/>
                  </a:lnTo>
                  <a:lnTo>
                    <a:pt x="318" y="122"/>
                  </a:lnTo>
                  <a:lnTo>
                    <a:pt x="321" y="122"/>
                  </a:lnTo>
                  <a:lnTo>
                    <a:pt x="328" y="114"/>
                  </a:lnTo>
                  <a:lnTo>
                    <a:pt x="327" y="112"/>
                  </a:lnTo>
                  <a:lnTo>
                    <a:pt x="330" y="107"/>
                  </a:lnTo>
                  <a:lnTo>
                    <a:pt x="329" y="102"/>
                  </a:lnTo>
                  <a:lnTo>
                    <a:pt x="332" y="99"/>
                  </a:lnTo>
                  <a:lnTo>
                    <a:pt x="335" y="99"/>
                  </a:lnTo>
                  <a:lnTo>
                    <a:pt x="339" y="96"/>
                  </a:lnTo>
                  <a:lnTo>
                    <a:pt x="344" y="96"/>
                  </a:lnTo>
                  <a:lnTo>
                    <a:pt x="351" y="85"/>
                  </a:lnTo>
                  <a:lnTo>
                    <a:pt x="356" y="84"/>
                  </a:lnTo>
                  <a:lnTo>
                    <a:pt x="355" y="82"/>
                  </a:lnTo>
                  <a:lnTo>
                    <a:pt x="357" y="82"/>
                  </a:lnTo>
                  <a:lnTo>
                    <a:pt x="357" y="79"/>
                  </a:lnTo>
                  <a:lnTo>
                    <a:pt x="362" y="73"/>
                  </a:lnTo>
                  <a:lnTo>
                    <a:pt x="367" y="70"/>
                  </a:lnTo>
                  <a:lnTo>
                    <a:pt x="369" y="69"/>
                  </a:lnTo>
                  <a:lnTo>
                    <a:pt x="369" y="60"/>
                  </a:lnTo>
                  <a:lnTo>
                    <a:pt x="369" y="59"/>
                  </a:lnTo>
                  <a:lnTo>
                    <a:pt x="361" y="66"/>
                  </a:lnTo>
                  <a:lnTo>
                    <a:pt x="355" y="68"/>
                  </a:lnTo>
                  <a:lnTo>
                    <a:pt x="354" y="69"/>
                  </a:lnTo>
                  <a:lnTo>
                    <a:pt x="351" y="69"/>
                  </a:lnTo>
                  <a:lnTo>
                    <a:pt x="343" y="75"/>
                  </a:lnTo>
                  <a:lnTo>
                    <a:pt x="341" y="78"/>
                  </a:lnTo>
                  <a:lnTo>
                    <a:pt x="338" y="78"/>
                  </a:lnTo>
                  <a:lnTo>
                    <a:pt x="335" y="80"/>
                  </a:lnTo>
                  <a:lnTo>
                    <a:pt x="330" y="80"/>
                  </a:lnTo>
                  <a:lnTo>
                    <a:pt x="328" y="82"/>
                  </a:lnTo>
                  <a:lnTo>
                    <a:pt x="329" y="85"/>
                  </a:lnTo>
                  <a:lnTo>
                    <a:pt x="326" y="87"/>
                  </a:lnTo>
                  <a:lnTo>
                    <a:pt x="326" y="89"/>
                  </a:lnTo>
                  <a:lnTo>
                    <a:pt x="323" y="91"/>
                  </a:lnTo>
                  <a:lnTo>
                    <a:pt x="321" y="90"/>
                  </a:lnTo>
                  <a:lnTo>
                    <a:pt x="321" y="88"/>
                  </a:lnTo>
                  <a:lnTo>
                    <a:pt x="323" y="85"/>
                  </a:lnTo>
                  <a:lnTo>
                    <a:pt x="323" y="79"/>
                  </a:lnTo>
                  <a:lnTo>
                    <a:pt x="329" y="72"/>
                  </a:lnTo>
                  <a:lnTo>
                    <a:pt x="329" y="69"/>
                  </a:lnTo>
                  <a:lnTo>
                    <a:pt x="330" y="68"/>
                  </a:lnTo>
                  <a:lnTo>
                    <a:pt x="330" y="59"/>
                  </a:lnTo>
                  <a:lnTo>
                    <a:pt x="326" y="59"/>
                  </a:lnTo>
                  <a:lnTo>
                    <a:pt x="322" y="51"/>
                  </a:lnTo>
                  <a:lnTo>
                    <a:pt x="319" y="51"/>
                  </a:lnTo>
                  <a:lnTo>
                    <a:pt x="317" y="49"/>
                  </a:lnTo>
                  <a:lnTo>
                    <a:pt x="317" y="47"/>
                  </a:lnTo>
                  <a:lnTo>
                    <a:pt x="313" y="43"/>
                  </a:lnTo>
                  <a:lnTo>
                    <a:pt x="312" y="34"/>
                  </a:lnTo>
                  <a:lnTo>
                    <a:pt x="314" y="32"/>
                  </a:lnTo>
                  <a:lnTo>
                    <a:pt x="315" y="24"/>
                  </a:lnTo>
                  <a:lnTo>
                    <a:pt x="321" y="17"/>
                  </a:lnTo>
                  <a:lnTo>
                    <a:pt x="320" y="14"/>
                  </a:lnTo>
                  <a:lnTo>
                    <a:pt x="312" y="13"/>
                  </a:lnTo>
                  <a:lnTo>
                    <a:pt x="306" y="6"/>
                  </a:lnTo>
                  <a:lnTo>
                    <a:pt x="299" y="6"/>
                  </a:lnTo>
                  <a:lnTo>
                    <a:pt x="294" y="1"/>
                  </a:lnTo>
                  <a:lnTo>
                    <a:pt x="292" y="2"/>
                  </a:lnTo>
                  <a:lnTo>
                    <a:pt x="282" y="0"/>
                  </a:lnTo>
                  <a:lnTo>
                    <a:pt x="278" y="2"/>
                  </a:lnTo>
                  <a:lnTo>
                    <a:pt x="272" y="7"/>
                  </a:lnTo>
                  <a:lnTo>
                    <a:pt x="265" y="6"/>
                  </a:lnTo>
                  <a:lnTo>
                    <a:pt x="256" y="13"/>
                  </a:lnTo>
                  <a:lnTo>
                    <a:pt x="243" y="14"/>
                  </a:lnTo>
                  <a:lnTo>
                    <a:pt x="241" y="15"/>
                  </a:lnTo>
                  <a:lnTo>
                    <a:pt x="233" y="17"/>
                  </a:lnTo>
                  <a:lnTo>
                    <a:pt x="224" y="12"/>
                  </a:lnTo>
                  <a:lnTo>
                    <a:pt x="214" y="4"/>
                  </a:lnTo>
                  <a:lnTo>
                    <a:pt x="212" y="4"/>
                  </a:lnTo>
                  <a:lnTo>
                    <a:pt x="206" y="4"/>
                  </a:lnTo>
                  <a:lnTo>
                    <a:pt x="207" y="13"/>
                  </a:lnTo>
                  <a:lnTo>
                    <a:pt x="203" y="17"/>
                  </a:lnTo>
                  <a:lnTo>
                    <a:pt x="203" y="20"/>
                  </a:lnTo>
                  <a:lnTo>
                    <a:pt x="201" y="23"/>
                  </a:lnTo>
                  <a:lnTo>
                    <a:pt x="194" y="26"/>
                  </a:lnTo>
                  <a:lnTo>
                    <a:pt x="194" y="27"/>
                  </a:lnTo>
                  <a:lnTo>
                    <a:pt x="194" y="34"/>
                  </a:lnTo>
                  <a:lnTo>
                    <a:pt x="197" y="38"/>
                  </a:lnTo>
                  <a:lnTo>
                    <a:pt x="200" y="46"/>
                  </a:lnTo>
                  <a:lnTo>
                    <a:pt x="209" y="53"/>
                  </a:lnTo>
                  <a:lnTo>
                    <a:pt x="210" y="53"/>
                  </a:lnTo>
                  <a:lnTo>
                    <a:pt x="215" y="58"/>
                  </a:lnTo>
                  <a:lnTo>
                    <a:pt x="213" y="62"/>
                  </a:lnTo>
                  <a:lnTo>
                    <a:pt x="212" y="72"/>
                  </a:lnTo>
                  <a:lnTo>
                    <a:pt x="211" y="73"/>
                  </a:lnTo>
                  <a:lnTo>
                    <a:pt x="212" y="77"/>
                  </a:lnTo>
                  <a:lnTo>
                    <a:pt x="214" y="98"/>
                  </a:lnTo>
                  <a:lnTo>
                    <a:pt x="211" y="99"/>
                  </a:lnTo>
                  <a:lnTo>
                    <a:pt x="210" y="101"/>
                  </a:lnTo>
                  <a:lnTo>
                    <a:pt x="208" y="106"/>
                  </a:lnTo>
                  <a:lnTo>
                    <a:pt x="208" y="113"/>
                  </a:lnTo>
                  <a:lnTo>
                    <a:pt x="206" y="116"/>
                  </a:lnTo>
                  <a:lnTo>
                    <a:pt x="205" y="116"/>
                  </a:lnTo>
                  <a:lnTo>
                    <a:pt x="203" y="118"/>
                  </a:lnTo>
                  <a:lnTo>
                    <a:pt x="203" y="124"/>
                  </a:lnTo>
                  <a:lnTo>
                    <a:pt x="199" y="127"/>
                  </a:lnTo>
                  <a:lnTo>
                    <a:pt x="196" y="128"/>
                  </a:lnTo>
                  <a:lnTo>
                    <a:pt x="190" y="134"/>
                  </a:lnTo>
                  <a:lnTo>
                    <a:pt x="185" y="137"/>
                  </a:lnTo>
                  <a:lnTo>
                    <a:pt x="181" y="139"/>
                  </a:lnTo>
                  <a:lnTo>
                    <a:pt x="178" y="141"/>
                  </a:lnTo>
                  <a:lnTo>
                    <a:pt x="174" y="141"/>
                  </a:lnTo>
                  <a:lnTo>
                    <a:pt x="172" y="143"/>
                  </a:lnTo>
                  <a:lnTo>
                    <a:pt x="169" y="143"/>
                  </a:lnTo>
                  <a:lnTo>
                    <a:pt x="166" y="149"/>
                  </a:lnTo>
                  <a:lnTo>
                    <a:pt x="163" y="151"/>
                  </a:lnTo>
                  <a:lnTo>
                    <a:pt x="160" y="151"/>
                  </a:lnTo>
                  <a:lnTo>
                    <a:pt x="156" y="154"/>
                  </a:lnTo>
                  <a:lnTo>
                    <a:pt x="150" y="153"/>
                  </a:lnTo>
                  <a:lnTo>
                    <a:pt x="117" y="155"/>
                  </a:lnTo>
                  <a:lnTo>
                    <a:pt x="116" y="154"/>
                  </a:lnTo>
                  <a:lnTo>
                    <a:pt x="112" y="154"/>
                  </a:lnTo>
                  <a:lnTo>
                    <a:pt x="113" y="168"/>
                  </a:lnTo>
                  <a:lnTo>
                    <a:pt x="110" y="170"/>
                  </a:lnTo>
                  <a:lnTo>
                    <a:pt x="104" y="173"/>
                  </a:lnTo>
                  <a:lnTo>
                    <a:pt x="99" y="173"/>
                  </a:lnTo>
                  <a:lnTo>
                    <a:pt x="98" y="173"/>
                  </a:lnTo>
                  <a:lnTo>
                    <a:pt x="90" y="178"/>
                  </a:lnTo>
                  <a:lnTo>
                    <a:pt x="83" y="190"/>
                  </a:lnTo>
                  <a:lnTo>
                    <a:pt x="79" y="193"/>
                  </a:lnTo>
                  <a:lnTo>
                    <a:pt x="74" y="193"/>
                  </a:lnTo>
                  <a:lnTo>
                    <a:pt x="70" y="195"/>
                  </a:lnTo>
                  <a:lnTo>
                    <a:pt x="64" y="195"/>
                  </a:lnTo>
                  <a:lnTo>
                    <a:pt x="60" y="197"/>
                  </a:lnTo>
                  <a:lnTo>
                    <a:pt x="56" y="197"/>
                  </a:lnTo>
                  <a:lnTo>
                    <a:pt x="55" y="199"/>
                  </a:lnTo>
                  <a:lnTo>
                    <a:pt x="53" y="198"/>
                  </a:lnTo>
                  <a:lnTo>
                    <a:pt x="45" y="203"/>
                  </a:lnTo>
                  <a:lnTo>
                    <a:pt x="43" y="205"/>
                  </a:lnTo>
                  <a:lnTo>
                    <a:pt x="41" y="205"/>
                  </a:lnTo>
                  <a:lnTo>
                    <a:pt x="21" y="215"/>
                  </a:lnTo>
                  <a:lnTo>
                    <a:pt x="13" y="216"/>
                  </a:lnTo>
                  <a:lnTo>
                    <a:pt x="11" y="217"/>
                  </a:lnTo>
                  <a:lnTo>
                    <a:pt x="6" y="217"/>
                  </a:lnTo>
                  <a:lnTo>
                    <a:pt x="3" y="218"/>
                  </a:lnTo>
                  <a:lnTo>
                    <a:pt x="0" y="219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46" name="Freeform 37"/>
            <p:cNvSpPr/>
            <p:nvPr/>
          </p:nvSpPr>
          <p:spPr bwMode="auto">
            <a:xfrm>
              <a:off x="4955312" y="3925999"/>
              <a:ext cx="1003300" cy="652462"/>
            </a:xfrm>
            <a:custGeom>
              <a:avLst/>
              <a:gdLst>
                <a:gd name="T0" fmla="*/ 2147483647 w 548"/>
                <a:gd name="T1" fmla="*/ 2147483647 h 342"/>
                <a:gd name="T2" fmla="*/ 2147483647 w 548"/>
                <a:gd name="T3" fmla="*/ 2147483647 h 342"/>
                <a:gd name="T4" fmla="*/ 2147483647 w 548"/>
                <a:gd name="T5" fmla="*/ 2147483647 h 342"/>
                <a:gd name="T6" fmla="*/ 2147483647 w 548"/>
                <a:gd name="T7" fmla="*/ 2147483647 h 342"/>
                <a:gd name="T8" fmla="*/ 2147483647 w 548"/>
                <a:gd name="T9" fmla="*/ 2147483647 h 342"/>
                <a:gd name="T10" fmla="*/ 2147483647 w 548"/>
                <a:gd name="T11" fmla="*/ 2147483647 h 342"/>
                <a:gd name="T12" fmla="*/ 2147483647 w 548"/>
                <a:gd name="T13" fmla="*/ 2147483647 h 342"/>
                <a:gd name="T14" fmla="*/ 2147483647 w 548"/>
                <a:gd name="T15" fmla="*/ 2147483647 h 342"/>
                <a:gd name="T16" fmla="*/ 2147483647 w 548"/>
                <a:gd name="T17" fmla="*/ 2147483647 h 342"/>
                <a:gd name="T18" fmla="*/ 2147483647 w 548"/>
                <a:gd name="T19" fmla="*/ 2147483647 h 342"/>
                <a:gd name="T20" fmla="*/ 2147483647 w 548"/>
                <a:gd name="T21" fmla="*/ 2147483647 h 342"/>
                <a:gd name="T22" fmla="*/ 2147483647 w 548"/>
                <a:gd name="T23" fmla="*/ 2147483647 h 342"/>
                <a:gd name="T24" fmla="*/ 2147483647 w 548"/>
                <a:gd name="T25" fmla="*/ 2147483647 h 342"/>
                <a:gd name="T26" fmla="*/ 2147483647 w 548"/>
                <a:gd name="T27" fmla="*/ 2147483647 h 342"/>
                <a:gd name="T28" fmla="*/ 2147483647 w 548"/>
                <a:gd name="T29" fmla="*/ 2147483647 h 342"/>
                <a:gd name="T30" fmla="*/ 2147483647 w 548"/>
                <a:gd name="T31" fmla="*/ 2147483647 h 342"/>
                <a:gd name="T32" fmla="*/ 2147483647 w 548"/>
                <a:gd name="T33" fmla="*/ 2147483647 h 342"/>
                <a:gd name="T34" fmla="*/ 2147483647 w 548"/>
                <a:gd name="T35" fmla="*/ 2147483647 h 342"/>
                <a:gd name="T36" fmla="*/ 2147483647 w 548"/>
                <a:gd name="T37" fmla="*/ 2147483647 h 342"/>
                <a:gd name="T38" fmla="*/ 2147483647 w 548"/>
                <a:gd name="T39" fmla="*/ 2147483647 h 342"/>
                <a:gd name="T40" fmla="*/ 2147483647 w 548"/>
                <a:gd name="T41" fmla="*/ 2147483647 h 342"/>
                <a:gd name="T42" fmla="*/ 2147483647 w 548"/>
                <a:gd name="T43" fmla="*/ 2147483647 h 342"/>
                <a:gd name="T44" fmla="*/ 2147483647 w 548"/>
                <a:gd name="T45" fmla="*/ 2147483647 h 342"/>
                <a:gd name="T46" fmla="*/ 2147483647 w 548"/>
                <a:gd name="T47" fmla="*/ 2147483647 h 342"/>
                <a:gd name="T48" fmla="*/ 2147483647 w 548"/>
                <a:gd name="T49" fmla="*/ 2147483647 h 342"/>
                <a:gd name="T50" fmla="*/ 2147483647 w 548"/>
                <a:gd name="T51" fmla="*/ 2147483647 h 342"/>
                <a:gd name="T52" fmla="*/ 2147483647 w 548"/>
                <a:gd name="T53" fmla="*/ 2147483647 h 342"/>
                <a:gd name="T54" fmla="*/ 2147483647 w 548"/>
                <a:gd name="T55" fmla="*/ 2147483647 h 342"/>
                <a:gd name="T56" fmla="*/ 2147483647 w 548"/>
                <a:gd name="T57" fmla="*/ 2147483647 h 342"/>
                <a:gd name="T58" fmla="*/ 2147483647 w 548"/>
                <a:gd name="T59" fmla="*/ 2147483647 h 342"/>
                <a:gd name="T60" fmla="*/ 2147483647 w 548"/>
                <a:gd name="T61" fmla="*/ 2147483647 h 342"/>
                <a:gd name="T62" fmla="*/ 2147483647 w 548"/>
                <a:gd name="T63" fmla="*/ 2147483647 h 342"/>
                <a:gd name="T64" fmla="*/ 2147483647 w 548"/>
                <a:gd name="T65" fmla="*/ 2147483647 h 342"/>
                <a:gd name="T66" fmla="*/ 2147483647 w 548"/>
                <a:gd name="T67" fmla="*/ 2147483647 h 342"/>
                <a:gd name="T68" fmla="*/ 2147483647 w 548"/>
                <a:gd name="T69" fmla="*/ 2147483647 h 342"/>
                <a:gd name="T70" fmla="*/ 2147483647 w 548"/>
                <a:gd name="T71" fmla="*/ 2147483647 h 342"/>
                <a:gd name="T72" fmla="*/ 2147483647 w 548"/>
                <a:gd name="T73" fmla="*/ 2147483647 h 342"/>
                <a:gd name="T74" fmla="*/ 2147483647 w 548"/>
                <a:gd name="T75" fmla="*/ 2147483647 h 342"/>
                <a:gd name="T76" fmla="*/ 2147483647 w 548"/>
                <a:gd name="T77" fmla="*/ 2147483647 h 342"/>
                <a:gd name="T78" fmla="*/ 2147483647 w 548"/>
                <a:gd name="T79" fmla="*/ 2147483647 h 342"/>
                <a:gd name="T80" fmla="*/ 2147483647 w 548"/>
                <a:gd name="T81" fmla="*/ 2147483647 h 342"/>
                <a:gd name="T82" fmla="*/ 2147483647 w 548"/>
                <a:gd name="T83" fmla="*/ 2147483647 h 342"/>
                <a:gd name="T84" fmla="*/ 2147483647 w 548"/>
                <a:gd name="T85" fmla="*/ 2147483647 h 342"/>
                <a:gd name="T86" fmla="*/ 2147483647 w 548"/>
                <a:gd name="T87" fmla="*/ 2147483647 h 342"/>
                <a:gd name="T88" fmla="*/ 2147483647 w 548"/>
                <a:gd name="T89" fmla="*/ 2147483647 h 342"/>
                <a:gd name="T90" fmla="*/ 2147483647 w 548"/>
                <a:gd name="T91" fmla="*/ 2147483647 h 342"/>
                <a:gd name="T92" fmla="*/ 2147483647 w 548"/>
                <a:gd name="T93" fmla="*/ 2147483647 h 342"/>
                <a:gd name="T94" fmla="*/ 2147483647 w 548"/>
                <a:gd name="T95" fmla="*/ 2147483647 h 342"/>
                <a:gd name="T96" fmla="*/ 2147483647 w 548"/>
                <a:gd name="T97" fmla="*/ 2147483647 h 342"/>
                <a:gd name="T98" fmla="*/ 2147483647 w 548"/>
                <a:gd name="T99" fmla="*/ 2147483647 h 342"/>
                <a:gd name="T100" fmla="*/ 2147483647 w 548"/>
                <a:gd name="T101" fmla="*/ 2147483647 h 342"/>
                <a:gd name="T102" fmla="*/ 2147483647 w 548"/>
                <a:gd name="T103" fmla="*/ 2147483647 h 342"/>
                <a:gd name="T104" fmla="*/ 2147483647 w 548"/>
                <a:gd name="T105" fmla="*/ 2147483647 h 342"/>
                <a:gd name="T106" fmla="*/ 2147483647 w 548"/>
                <a:gd name="T107" fmla="*/ 2147483647 h 342"/>
                <a:gd name="T108" fmla="*/ 2147483647 w 548"/>
                <a:gd name="T109" fmla="*/ 2147483647 h 342"/>
                <a:gd name="T110" fmla="*/ 2147483647 w 548"/>
                <a:gd name="T111" fmla="*/ 2147483647 h 342"/>
                <a:gd name="T112" fmla="*/ 2147483647 w 548"/>
                <a:gd name="T113" fmla="*/ 2147483647 h 342"/>
                <a:gd name="T114" fmla="*/ 2147483647 w 548"/>
                <a:gd name="T115" fmla="*/ 2147483647 h 342"/>
                <a:gd name="T116" fmla="*/ 2147483647 w 548"/>
                <a:gd name="T117" fmla="*/ 2147483647 h 342"/>
                <a:gd name="T118" fmla="*/ 2147483647 w 548"/>
                <a:gd name="T119" fmla="*/ 2147483647 h 342"/>
                <a:gd name="T120" fmla="*/ 2147483647 w 548"/>
                <a:gd name="T121" fmla="*/ 2147483647 h 342"/>
                <a:gd name="T122" fmla="*/ 2147483647 w 548"/>
                <a:gd name="T123" fmla="*/ 2147483647 h 34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48"/>
                <a:gd name="T187" fmla="*/ 0 h 342"/>
                <a:gd name="T188" fmla="*/ 548 w 548"/>
                <a:gd name="T189" fmla="*/ 342 h 34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48" h="342">
                  <a:moveTo>
                    <a:pt x="80" y="133"/>
                  </a:moveTo>
                  <a:lnTo>
                    <a:pt x="81" y="133"/>
                  </a:lnTo>
                  <a:lnTo>
                    <a:pt x="85" y="131"/>
                  </a:lnTo>
                  <a:lnTo>
                    <a:pt x="88" y="131"/>
                  </a:lnTo>
                  <a:lnTo>
                    <a:pt x="90" y="133"/>
                  </a:lnTo>
                  <a:lnTo>
                    <a:pt x="90" y="145"/>
                  </a:lnTo>
                  <a:lnTo>
                    <a:pt x="94" y="146"/>
                  </a:lnTo>
                  <a:lnTo>
                    <a:pt x="97" y="144"/>
                  </a:lnTo>
                  <a:lnTo>
                    <a:pt x="100" y="147"/>
                  </a:lnTo>
                  <a:lnTo>
                    <a:pt x="104" y="147"/>
                  </a:lnTo>
                  <a:lnTo>
                    <a:pt x="105" y="148"/>
                  </a:lnTo>
                  <a:lnTo>
                    <a:pt x="105" y="151"/>
                  </a:lnTo>
                  <a:lnTo>
                    <a:pt x="110" y="152"/>
                  </a:lnTo>
                  <a:lnTo>
                    <a:pt x="114" y="156"/>
                  </a:lnTo>
                  <a:lnTo>
                    <a:pt x="117" y="155"/>
                  </a:lnTo>
                  <a:lnTo>
                    <a:pt x="119" y="157"/>
                  </a:lnTo>
                  <a:lnTo>
                    <a:pt x="121" y="171"/>
                  </a:lnTo>
                  <a:lnTo>
                    <a:pt x="120" y="172"/>
                  </a:lnTo>
                  <a:lnTo>
                    <a:pt x="120" y="176"/>
                  </a:lnTo>
                  <a:lnTo>
                    <a:pt x="118" y="180"/>
                  </a:lnTo>
                  <a:lnTo>
                    <a:pt x="118" y="182"/>
                  </a:lnTo>
                  <a:lnTo>
                    <a:pt x="117" y="183"/>
                  </a:lnTo>
                  <a:lnTo>
                    <a:pt x="117" y="185"/>
                  </a:lnTo>
                  <a:lnTo>
                    <a:pt x="120" y="189"/>
                  </a:lnTo>
                  <a:lnTo>
                    <a:pt x="119" y="196"/>
                  </a:lnTo>
                  <a:lnTo>
                    <a:pt x="114" y="201"/>
                  </a:lnTo>
                  <a:lnTo>
                    <a:pt x="112" y="201"/>
                  </a:lnTo>
                  <a:lnTo>
                    <a:pt x="108" y="197"/>
                  </a:lnTo>
                  <a:lnTo>
                    <a:pt x="100" y="197"/>
                  </a:lnTo>
                  <a:lnTo>
                    <a:pt x="95" y="202"/>
                  </a:lnTo>
                  <a:lnTo>
                    <a:pt x="93" y="202"/>
                  </a:lnTo>
                  <a:lnTo>
                    <a:pt x="84" y="210"/>
                  </a:lnTo>
                  <a:lnTo>
                    <a:pt x="84" y="212"/>
                  </a:lnTo>
                  <a:lnTo>
                    <a:pt x="76" y="220"/>
                  </a:lnTo>
                  <a:lnTo>
                    <a:pt x="74" y="220"/>
                  </a:lnTo>
                  <a:lnTo>
                    <a:pt x="68" y="227"/>
                  </a:lnTo>
                  <a:lnTo>
                    <a:pt x="68" y="229"/>
                  </a:lnTo>
                  <a:lnTo>
                    <a:pt x="67" y="225"/>
                  </a:lnTo>
                  <a:lnTo>
                    <a:pt x="65" y="222"/>
                  </a:lnTo>
                  <a:lnTo>
                    <a:pt x="62" y="221"/>
                  </a:lnTo>
                  <a:lnTo>
                    <a:pt x="58" y="227"/>
                  </a:lnTo>
                  <a:lnTo>
                    <a:pt x="54" y="227"/>
                  </a:lnTo>
                  <a:lnTo>
                    <a:pt x="53" y="228"/>
                  </a:lnTo>
                  <a:lnTo>
                    <a:pt x="51" y="228"/>
                  </a:lnTo>
                  <a:lnTo>
                    <a:pt x="50" y="226"/>
                  </a:lnTo>
                  <a:lnTo>
                    <a:pt x="49" y="225"/>
                  </a:lnTo>
                  <a:lnTo>
                    <a:pt x="49" y="222"/>
                  </a:lnTo>
                  <a:lnTo>
                    <a:pt x="47" y="220"/>
                  </a:lnTo>
                  <a:lnTo>
                    <a:pt x="39" y="221"/>
                  </a:lnTo>
                  <a:lnTo>
                    <a:pt x="37" y="222"/>
                  </a:lnTo>
                  <a:lnTo>
                    <a:pt x="37" y="224"/>
                  </a:lnTo>
                  <a:lnTo>
                    <a:pt x="33" y="229"/>
                  </a:lnTo>
                  <a:lnTo>
                    <a:pt x="33" y="230"/>
                  </a:lnTo>
                  <a:lnTo>
                    <a:pt x="30" y="232"/>
                  </a:lnTo>
                  <a:lnTo>
                    <a:pt x="24" y="230"/>
                  </a:lnTo>
                  <a:lnTo>
                    <a:pt x="21" y="227"/>
                  </a:lnTo>
                  <a:lnTo>
                    <a:pt x="20" y="228"/>
                  </a:lnTo>
                  <a:lnTo>
                    <a:pt x="18" y="226"/>
                  </a:lnTo>
                  <a:lnTo>
                    <a:pt x="13" y="232"/>
                  </a:lnTo>
                  <a:lnTo>
                    <a:pt x="6" y="235"/>
                  </a:lnTo>
                  <a:lnTo>
                    <a:pt x="1" y="236"/>
                  </a:lnTo>
                  <a:lnTo>
                    <a:pt x="0" y="240"/>
                  </a:lnTo>
                  <a:lnTo>
                    <a:pt x="3" y="246"/>
                  </a:lnTo>
                  <a:lnTo>
                    <a:pt x="13" y="255"/>
                  </a:lnTo>
                  <a:lnTo>
                    <a:pt x="12" y="258"/>
                  </a:lnTo>
                  <a:lnTo>
                    <a:pt x="12" y="265"/>
                  </a:lnTo>
                  <a:lnTo>
                    <a:pt x="10" y="268"/>
                  </a:lnTo>
                  <a:lnTo>
                    <a:pt x="11" y="273"/>
                  </a:lnTo>
                  <a:lnTo>
                    <a:pt x="10" y="275"/>
                  </a:lnTo>
                  <a:lnTo>
                    <a:pt x="10" y="279"/>
                  </a:lnTo>
                  <a:lnTo>
                    <a:pt x="7" y="283"/>
                  </a:lnTo>
                  <a:lnTo>
                    <a:pt x="3" y="284"/>
                  </a:lnTo>
                  <a:lnTo>
                    <a:pt x="1" y="288"/>
                  </a:lnTo>
                  <a:lnTo>
                    <a:pt x="9" y="300"/>
                  </a:lnTo>
                  <a:lnTo>
                    <a:pt x="10" y="300"/>
                  </a:lnTo>
                  <a:lnTo>
                    <a:pt x="13" y="295"/>
                  </a:lnTo>
                  <a:lnTo>
                    <a:pt x="13" y="291"/>
                  </a:lnTo>
                  <a:lnTo>
                    <a:pt x="17" y="287"/>
                  </a:lnTo>
                  <a:lnTo>
                    <a:pt x="19" y="287"/>
                  </a:lnTo>
                  <a:lnTo>
                    <a:pt x="22" y="290"/>
                  </a:lnTo>
                  <a:lnTo>
                    <a:pt x="22" y="296"/>
                  </a:lnTo>
                  <a:lnTo>
                    <a:pt x="24" y="297"/>
                  </a:lnTo>
                  <a:lnTo>
                    <a:pt x="23" y="299"/>
                  </a:lnTo>
                  <a:lnTo>
                    <a:pt x="26" y="300"/>
                  </a:lnTo>
                  <a:lnTo>
                    <a:pt x="28" y="300"/>
                  </a:lnTo>
                  <a:lnTo>
                    <a:pt x="30" y="302"/>
                  </a:lnTo>
                  <a:lnTo>
                    <a:pt x="31" y="301"/>
                  </a:lnTo>
                  <a:lnTo>
                    <a:pt x="36" y="309"/>
                  </a:lnTo>
                  <a:lnTo>
                    <a:pt x="37" y="314"/>
                  </a:lnTo>
                  <a:lnTo>
                    <a:pt x="38" y="315"/>
                  </a:lnTo>
                  <a:lnTo>
                    <a:pt x="38" y="320"/>
                  </a:lnTo>
                  <a:lnTo>
                    <a:pt x="40" y="320"/>
                  </a:lnTo>
                  <a:lnTo>
                    <a:pt x="41" y="326"/>
                  </a:lnTo>
                  <a:lnTo>
                    <a:pt x="43" y="328"/>
                  </a:lnTo>
                  <a:lnTo>
                    <a:pt x="45" y="328"/>
                  </a:lnTo>
                  <a:lnTo>
                    <a:pt x="51" y="322"/>
                  </a:lnTo>
                  <a:lnTo>
                    <a:pt x="53" y="324"/>
                  </a:lnTo>
                  <a:lnTo>
                    <a:pt x="54" y="336"/>
                  </a:lnTo>
                  <a:lnTo>
                    <a:pt x="60" y="342"/>
                  </a:lnTo>
                  <a:lnTo>
                    <a:pt x="67" y="341"/>
                  </a:lnTo>
                  <a:lnTo>
                    <a:pt x="69" y="339"/>
                  </a:lnTo>
                  <a:lnTo>
                    <a:pt x="69" y="335"/>
                  </a:lnTo>
                  <a:lnTo>
                    <a:pt x="74" y="329"/>
                  </a:lnTo>
                  <a:lnTo>
                    <a:pt x="73" y="323"/>
                  </a:lnTo>
                  <a:lnTo>
                    <a:pt x="75" y="321"/>
                  </a:lnTo>
                  <a:lnTo>
                    <a:pt x="74" y="321"/>
                  </a:lnTo>
                  <a:lnTo>
                    <a:pt x="86" y="302"/>
                  </a:lnTo>
                  <a:lnTo>
                    <a:pt x="90" y="301"/>
                  </a:lnTo>
                  <a:lnTo>
                    <a:pt x="97" y="303"/>
                  </a:lnTo>
                  <a:lnTo>
                    <a:pt x="100" y="298"/>
                  </a:lnTo>
                  <a:lnTo>
                    <a:pt x="105" y="291"/>
                  </a:lnTo>
                  <a:lnTo>
                    <a:pt x="112" y="290"/>
                  </a:lnTo>
                  <a:lnTo>
                    <a:pt x="117" y="288"/>
                  </a:lnTo>
                  <a:lnTo>
                    <a:pt x="123" y="288"/>
                  </a:lnTo>
                  <a:lnTo>
                    <a:pt x="124" y="288"/>
                  </a:lnTo>
                  <a:lnTo>
                    <a:pt x="126" y="288"/>
                  </a:lnTo>
                  <a:lnTo>
                    <a:pt x="145" y="298"/>
                  </a:lnTo>
                  <a:lnTo>
                    <a:pt x="151" y="295"/>
                  </a:lnTo>
                  <a:lnTo>
                    <a:pt x="152" y="294"/>
                  </a:lnTo>
                  <a:lnTo>
                    <a:pt x="154" y="293"/>
                  </a:lnTo>
                  <a:lnTo>
                    <a:pt x="161" y="288"/>
                  </a:lnTo>
                  <a:lnTo>
                    <a:pt x="165" y="290"/>
                  </a:lnTo>
                  <a:lnTo>
                    <a:pt x="163" y="282"/>
                  </a:lnTo>
                  <a:lnTo>
                    <a:pt x="159" y="280"/>
                  </a:lnTo>
                  <a:lnTo>
                    <a:pt x="155" y="277"/>
                  </a:lnTo>
                  <a:lnTo>
                    <a:pt x="155" y="267"/>
                  </a:lnTo>
                  <a:lnTo>
                    <a:pt x="156" y="263"/>
                  </a:lnTo>
                  <a:lnTo>
                    <a:pt x="160" y="263"/>
                  </a:lnTo>
                  <a:lnTo>
                    <a:pt x="161" y="261"/>
                  </a:lnTo>
                  <a:lnTo>
                    <a:pt x="168" y="262"/>
                  </a:lnTo>
                  <a:lnTo>
                    <a:pt x="171" y="261"/>
                  </a:lnTo>
                  <a:lnTo>
                    <a:pt x="171" y="258"/>
                  </a:lnTo>
                  <a:lnTo>
                    <a:pt x="178" y="258"/>
                  </a:lnTo>
                  <a:lnTo>
                    <a:pt x="182" y="262"/>
                  </a:lnTo>
                  <a:lnTo>
                    <a:pt x="191" y="261"/>
                  </a:lnTo>
                  <a:lnTo>
                    <a:pt x="193" y="262"/>
                  </a:lnTo>
                  <a:lnTo>
                    <a:pt x="199" y="263"/>
                  </a:lnTo>
                  <a:lnTo>
                    <a:pt x="202" y="262"/>
                  </a:lnTo>
                  <a:lnTo>
                    <a:pt x="209" y="265"/>
                  </a:lnTo>
                  <a:lnTo>
                    <a:pt x="210" y="266"/>
                  </a:lnTo>
                  <a:lnTo>
                    <a:pt x="213" y="268"/>
                  </a:lnTo>
                  <a:lnTo>
                    <a:pt x="215" y="268"/>
                  </a:lnTo>
                  <a:lnTo>
                    <a:pt x="221" y="270"/>
                  </a:lnTo>
                  <a:lnTo>
                    <a:pt x="226" y="270"/>
                  </a:lnTo>
                  <a:lnTo>
                    <a:pt x="227" y="271"/>
                  </a:lnTo>
                  <a:lnTo>
                    <a:pt x="231" y="271"/>
                  </a:lnTo>
                  <a:lnTo>
                    <a:pt x="234" y="272"/>
                  </a:lnTo>
                  <a:lnTo>
                    <a:pt x="249" y="272"/>
                  </a:lnTo>
                  <a:lnTo>
                    <a:pt x="263" y="283"/>
                  </a:lnTo>
                  <a:lnTo>
                    <a:pt x="263" y="285"/>
                  </a:lnTo>
                  <a:lnTo>
                    <a:pt x="266" y="288"/>
                  </a:lnTo>
                  <a:lnTo>
                    <a:pt x="268" y="287"/>
                  </a:lnTo>
                  <a:lnTo>
                    <a:pt x="270" y="289"/>
                  </a:lnTo>
                  <a:lnTo>
                    <a:pt x="274" y="288"/>
                  </a:lnTo>
                  <a:lnTo>
                    <a:pt x="281" y="294"/>
                  </a:lnTo>
                  <a:lnTo>
                    <a:pt x="281" y="297"/>
                  </a:lnTo>
                  <a:lnTo>
                    <a:pt x="284" y="297"/>
                  </a:lnTo>
                  <a:lnTo>
                    <a:pt x="286" y="297"/>
                  </a:lnTo>
                  <a:lnTo>
                    <a:pt x="291" y="290"/>
                  </a:lnTo>
                  <a:lnTo>
                    <a:pt x="308" y="289"/>
                  </a:lnTo>
                  <a:lnTo>
                    <a:pt x="316" y="282"/>
                  </a:lnTo>
                  <a:lnTo>
                    <a:pt x="317" y="277"/>
                  </a:lnTo>
                  <a:lnTo>
                    <a:pt x="321" y="273"/>
                  </a:lnTo>
                  <a:lnTo>
                    <a:pt x="324" y="278"/>
                  </a:lnTo>
                  <a:lnTo>
                    <a:pt x="324" y="279"/>
                  </a:lnTo>
                  <a:lnTo>
                    <a:pt x="328" y="281"/>
                  </a:lnTo>
                  <a:lnTo>
                    <a:pt x="324" y="286"/>
                  </a:lnTo>
                  <a:lnTo>
                    <a:pt x="324" y="288"/>
                  </a:lnTo>
                  <a:lnTo>
                    <a:pt x="326" y="291"/>
                  </a:lnTo>
                  <a:lnTo>
                    <a:pt x="326" y="294"/>
                  </a:lnTo>
                  <a:lnTo>
                    <a:pt x="329" y="299"/>
                  </a:lnTo>
                  <a:lnTo>
                    <a:pt x="334" y="297"/>
                  </a:lnTo>
                  <a:lnTo>
                    <a:pt x="336" y="301"/>
                  </a:lnTo>
                  <a:lnTo>
                    <a:pt x="343" y="300"/>
                  </a:lnTo>
                  <a:lnTo>
                    <a:pt x="345" y="298"/>
                  </a:lnTo>
                  <a:lnTo>
                    <a:pt x="345" y="296"/>
                  </a:lnTo>
                  <a:lnTo>
                    <a:pt x="349" y="292"/>
                  </a:lnTo>
                  <a:lnTo>
                    <a:pt x="349" y="290"/>
                  </a:lnTo>
                  <a:lnTo>
                    <a:pt x="351" y="289"/>
                  </a:lnTo>
                  <a:lnTo>
                    <a:pt x="351" y="286"/>
                  </a:lnTo>
                  <a:lnTo>
                    <a:pt x="365" y="267"/>
                  </a:lnTo>
                  <a:lnTo>
                    <a:pt x="367" y="268"/>
                  </a:lnTo>
                  <a:lnTo>
                    <a:pt x="367" y="276"/>
                  </a:lnTo>
                  <a:lnTo>
                    <a:pt x="372" y="279"/>
                  </a:lnTo>
                  <a:lnTo>
                    <a:pt x="372" y="278"/>
                  </a:lnTo>
                  <a:lnTo>
                    <a:pt x="378" y="280"/>
                  </a:lnTo>
                  <a:lnTo>
                    <a:pt x="385" y="286"/>
                  </a:lnTo>
                  <a:lnTo>
                    <a:pt x="383" y="297"/>
                  </a:lnTo>
                  <a:lnTo>
                    <a:pt x="377" y="305"/>
                  </a:lnTo>
                  <a:lnTo>
                    <a:pt x="376" y="311"/>
                  </a:lnTo>
                  <a:lnTo>
                    <a:pt x="377" y="313"/>
                  </a:lnTo>
                  <a:lnTo>
                    <a:pt x="379" y="312"/>
                  </a:lnTo>
                  <a:lnTo>
                    <a:pt x="382" y="314"/>
                  </a:lnTo>
                  <a:lnTo>
                    <a:pt x="380" y="317"/>
                  </a:lnTo>
                  <a:lnTo>
                    <a:pt x="381" y="322"/>
                  </a:lnTo>
                  <a:lnTo>
                    <a:pt x="385" y="326"/>
                  </a:lnTo>
                  <a:lnTo>
                    <a:pt x="390" y="325"/>
                  </a:lnTo>
                  <a:lnTo>
                    <a:pt x="391" y="324"/>
                  </a:lnTo>
                  <a:lnTo>
                    <a:pt x="394" y="326"/>
                  </a:lnTo>
                  <a:lnTo>
                    <a:pt x="399" y="328"/>
                  </a:lnTo>
                  <a:lnTo>
                    <a:pt x="402" y="323"/>
                  </a:lnTo>
                  <a:lnTo>
                    <a:pt x="401" y="321"/>
                  </a:lnTo>
                  <a:lnTo>
                    <a:pt x="408" y="312"/>
                  </a:lnTo>
                  <a:lnTo>
                    <a:pt x="407" y="310"/>
                  </a:lnTo>
                  <a:lnTo>
                    <a:pt x="408" y="309"/>
                  </a:lnTo>
                  <a:lnTo>
                    <a:pt x="416" y="309"/>
                  </a:lnTo>
                  <a:lnTo>
                    <a:pt x="419" y="306"/>
                  </a:lnTo>
                  <a:lnTo>
                    <a:pt x="421" y="303"/>
                  </a:lnTo>
                  <a:lnTo>
                    <a:pt x="420" y="299"/>
                  </a:lnTo>
                  <a:lnTo>
                    <a:pt x="423" y="296"/>
                  </a:lnTo>
                  <a:lnTo>
                    <a:pt x="428" y="295"/>
                  </a:lnTo>
                  <a:lnTo>
                    <a:pt x="429" y="297"/>
                  </a:lnTo>
                  <a:lnTo>
                    <a:pt x="435" y="296"/>
                  </a:lnTo>
                  <a:lnTo>
                    <a:pt x="438" y="297"/>
                  </a:lnTo>
                  <a:lnTo>
                    <a:pt x="442" y="292"/>
                  </a:lnTo>
                  <a:lnTo>
                    <a:pt x="446" y="290"/>
                  </a:lnTo>
                  <a:lnTo>
                    <a:pt x="450" y="290"/>
                  </a:lnTo>
                  <a:lnTo>
                    <a:pt x="457" y="288"/>
                  </a:lnTo>
                  <a:lnTo>
                    <a:pt x="462" y="288"/>
                  </a:lnTo>
                  <a:lnTo>
                    <a:pt x="464" y="287"/>
                  </a:lnTo>
                  <a:lnTo>
                    <a:pt x="464" y="280"/>
                  </a:lnTo>
                  <a:lnTo>
                    <a:pt x="465" y="279"/>
                  </a:lnTo>
                  <a:lnTo>
                    <a:pt x="467" y="275"/>
                  </a:lnTo>
                  <a:lnTo>
                    <a:pt x="475" y="274"/>
                  </a:lnTo>
                  <a:lnTo>
                    <a:pt x="481" y="276"/>
                  </a:lnTo>
                  <a:lnTo>
                    <a:pt x="482" y="272"/>
                  </a:lnTo>
                  <a:lnTo>
                    <a:pt x="480" y="270"/>
                  </a:lnTo>
                  <a:lnTo>
                    <a:pt x="480" y="268"/>
                  </a:lnTo>
                  <a:lnTo>
                    <a:pt x="482" y="265"/>
                  </a:lnTo>
                  <a:lnTo>
                    <a:pt x="487" y="265"/>
                  </a:lnTo>
                  <a:lnTo>
                    <a:pt x="491" y="266"/>
                  </a:lnTo>
                  <a:lnTo>
                    <a:pt x="501" y="260"/>
                  </a:lnTo>
                  <a:lnTo>
                    <a:pt x="501" y="257"/>
                  </a:lnTo>
                  <a:lnTo>
                    <a:pt x="502" y="257"/>
                  </a:lnTo>
                  <a:lnTo>
                    <a:pt x="502" y="252"/>
                  </a:lnTo>
                  <a:lnTo>
                    <a:pt x="504" y="251"/>
                  </a:lnTo>
                  <a:lnTo>
                    <a:pt x="503" y="247"/>
                  </a:lnTo>
                  <a:lnTo>
                    <a:pt x="521" y="247"/>
                  </a:lnTo>
                  <a:lnTo>
                    <a:pt x="530" y="253"/>
                  </a:lnTo>
                  <a:lnTo>
                    <a:pt x="535" y="253"/>
                  </a:lnTo>
                  <a:lnTo>
                    <a:pt x="537" y="254"/>
                  </a:lnTo>
                  <a:lnTo>
                    <a:pt x="539" y="254"/>
                  </a:lnTo>
                  <a:lnTo>
                    <a:pt x="545" y="250"/>
                  </a:lnTo>
                  <a:lnTo>
                    <a:pt x="546" y="250"/>
                  </a:lnTo>
                  <a:lnTo>
                    <a:pt x="548" y="246"/>
                  </a:lnTo>
                  <a:lnTo>
                    <a:pt x="546" y="238"/>
                  </a:lnTo>
                  <a:lnTo>
                    <a:pt x="543" y="232"/>
                  </a:lnTo>
                  <a:lnTo>
                    <a:pt x="542" y="219"/>
                  </a:lnTo>
                  <a:lnTo>
                    <a:pt x="536" y="212"/>
                  </a:lnTo>
                  <a:lnTo>
                    <a:pt x="528" y="209"/>
                  </a:lnTo>
                  <a:lnTo>
                    <a:pt x="527" y="195"/>
                  </a:lnTo>
                  <a:lnTo>
                    <a:pt x="526" y="193"/>
                  </a:lnTo>
                  <a:lnTo>
                    <a:pt x="526" y="189"/>
                  </a:lnTo>
                  <a:lnTo>
                    <a:pt x="516" y="183"/>
                  </a:lnTo>
                  <a:lnTo>
                    <a:pt x="516" y="175"/>
                  </a:lnTo>
                  <a:lnTo>
                    <a:pt x="519" y="170"/>
                  </a:lnTo>
                  <a:lnTo>
                    <a:pt x="519" y="163"/>
                  </a:lnTo>
                  <a:lnTo>
                    <a:pt x="525" y="157"/>
                  </a:lnTo>
                  <a:lnTo>
                    <a:pt x="527" y="157"/>
                  </a:lnTo>
                  <a:lnTo>
                    <a:pt x="532" y="151"/>
                  </a:lnTo>
                  <a:lnTo>
                    <a:pt x="528" y="151"/>
                  </a:lnTo>
                  <a:lnTo>
                    <a:pt x="520" y="143"/>
                  </a:lnTo>
                  <a:lnTo>
                    <a:pt x="517" y="145"/>
                  </a:lnTo>
                  <a:lnTo>
                    <a:pt x="513" y="145"/>
                  </a:lnTo>
                  <a:lnTo>
                    <a:pt x="509" y="143"/>
                  </a:lnTo>
                  <a:lnTo>
                    <a:pt x="506" y="140"/>
                  </a:lnTo>
                  <a:lnTo>
                    <a:pt x="505" y="140"/>
                  </a:lnTo>
                  <a:lnTo>
                    <a:pt x="502" y="143"/>
                  </a:lnTo>
                  <a:lnTo>
                    <a:pt x="496" y="143"/>
                  </a:lnTo>
                  <a:lnTo>
                    <a:pt x="489" y="132"/>
                  </a:lnTo>
                  <a:lnTo>
                    <a:pt x="485" y="130"/>
                  </a:lnTo>
                  <a:lnTo>
                    <a:pt x="481" y="125"/>
                  </a:lnTo>
                  <a:lnTo>
                    <a:pt x="473" y="122"/>
                  </a:lnTo>
                  <a:lnTo>
                    <a:pt x="472" y="114"/>
                  </a:lnTo>
                  <a:lnTo>
                    <a:pt x="467" y="107"/>
                  </a:lnTo>
                  <a:lnTo>
                    <a:pt x="466" y="107"/>
                  </a:lnTo>
                  <a:lnTo>
                    <a:pt x="462" y="112"/>
                  </a:lnTo>
                  <a:lnTo>
                    <a:pt x="462" y="115"/>
                  </a:lnTo>
                  <a:lnTo>
                    <a:pt x="459" y="118"/>
                  </a:lnTo>
                  <a:lnTo>
                    <a:pt x="453" y="120"/>
                  </a:lnTo>
                  <a:lnTo>
                    <a:pt x="452" y="121"/>
                  </a:lnTo>
                  <a:lnTo>
                    <a:pt x="445" y="122"/>
                  </a:lnTo>
                  <a:lnTo>
                    <a:pt x="443" y="119"/>
                  </a:lnTo>
                  <a:lnTo>
                    <a:pt x="439" y="119"/>
                  </a:lnTo>
                  <a:lnTo>
                    <a:pt x="433" y="116"/>
                  </a:lnTo>
                  <a:lnTo>
                    <a:pt x="428" y="116"/>
                  </a:lnTo>
                  <a:lnTo>
                    <a:pt x="426" y="115"/>
                  </a:lnTo>
                  <a:lnTo>
                    <a:pt x="426" y="110"/>
                  </a:lnTo>
                  <a:lnTo>
                    <a:pt x="427" y="108"/>
                  </a:lnTo>
                  <a:lnTo>
                    <a:pt x="427" y="103"/>
                  </a:lnTo>
                  <a:lnTo>
                    <a:pt x="423" y="99"/>
                  </a:lnTo>
                  <a:lnTo>
                    <a:pt x="416" y="103"/>
                  </a:lnTo>
                  <a:lnTo>
                    <a:pt x="415" y="102"/>
                  </a:lnTo>
                  <a:lnTo>
                    <a:pt x="409" y="102"/>
                  </a:lnTo>
                  <a:lnTo>
                    <a:pt x="408" y="101"/>
                  </a:lnTo>
                  <a:lnTo>
                    <a:pt x="404" y="101"/>
                  </a:lnTo>
                  <a:lnTo>
                    <a:pt x="399" y="96"/>
                  </a:lnTo>
                  <a:lnTo>
                    <a:pt x="390" y="100"/>
                  </a:lnTo>
                  <a:lnTo>
                    <a:pt x="387" y="103"/>
                  </a:lnTo>
                  <a:lnTo>
                    <a:pt x="383" y="105"/>
                  </a:lnTo>
                  <a:lnTo>
                    <a:pt x="382" y="98"/>
                  </a:lnTo>
                  <a:lnTo>
                    <a:pt x="380" y="95"/>
                  </a:lnTo>
                  <a:lnTo>
                    <a:pt x="377" y="96"/>
                  </a:lnTo>
                  <a:lnTo>
                    <a:pt x="374" y="98"/>
                  </a:lnTo>
                  <a:lnTo>
                    <a:pt x="374" y="93"/>
                  </a:lnTo>
                  <a:lnTo>
                    <a:pt x="369" y="88"/>
                  </a:lnTo>
                  <a:lnTo>
                    <a:pt x="369" y="87"/>
                  </a:lnTo>
                  <a:lnTo>
                    <a:pt x="366" y="83"/>
                  </a:lnTo>
                  <a:lnTo>
                    <a:pt x="365" y="75"/>
                  </a:lnTo>
                  <a:lnTo>
                    <a:pt x="367" y="71"/>
                  </a:lnTo>
                  <a:lnTo>
                    <a:pt x="367" y="60"/>
                  </a:lnTo>
                  <a:lnTo>
                    <a:pt x="364" y="55"/>
                  </a:lnTo>
                  <a:lnTo>
                    <a:pt x="361" y="52"/>
                  </a:lnTo>
                  <a:lnTo>
                    <a:pt x="358" y="54"/>
                  </a:lnTo>
                  <a:lnTo>
                    <a:pt x="356" y="53"/>
                  </a:lnTo>
                  <a:lnTo>
                    <a:pt x="348" y="64"/>
                  </a:lnTo>
                  <a:lnTo>
                    <a:pt x="347" y="63"/>
                  </a:lnTo>
                  <a:lnTo>
                    <a:pt x="341" y="66"/>
                  </a:lnTo>
                  <a:lnTo>
                    <a:pt x="334" y="64"/>
                  </a:lnTo>
                  <a:lnTo>
                    <a:pt x="327" y="54"/>
                  </a:lnTo>
                  <a:lnTo>
                    <a:pt x="320" y="60"/>
                  </a:lnTo>
                  <a:lnTo>
                    <a:pt x="316" y="59"/>
                  </a:lnTo>
                  <a:lnTo>
                    <a:pt x="311" y="58"/>
                  </a:lnTo>
                  <a:lnTo>
                    <a:pt x="307" y="61"/>
                  </a:lnTo>
                  <a:lnTo>
                    <a:pt x="301" y="61"/>
                  </a:lnTo>
                  <a:lnTo>
                    <a:pt x="297" y="64"/>
                  </a:lnTo>
                  <a:lnTo>
                    <a:pt x="291" y="64"/>
                  </a:lnTo>
                  <a:lnTo>
                    <a:pt x="289" y="62"/>
                  </a:lnTo>
                  <a:lnTo>
                    <a:pt x="287" y="63"/>
                  </a:lnTo>
                  <a:lnTo>
                    <a:pt x="287" y="61"/>
                  </a:lnTo>
                  <a:lnTo>
                    <a:pt x="282" y="60"/>
                  </a:lnTo>
                  <a:lnTo>
                    <a:pt x="279" y="60"/>
                  </a:lnTo>
                  <a:lnTo>
                    <a:pt x="269" y="66"/>
                  </a:lnTo>
                  <a:lnTo>
                    <a:pt x="267" y="66"/>
                  </a:lnTo>
                  <a:lnTo>
                    <a:pt x="265" y="68"/>
                  </a:lnTo>
                  <a:lnTo>
                    <a:pt x="263" y="68"/>
                  </a:lnTo>
                  <a:lnTo>
                    <a:pt x="259" y="64"/>
                  </a:lnTo>
                  <a:lnTo>
                    <a:pt x="247" y="59"/>
                  </a:lnTo>
                  <a:lnTo>
                    <a:pt x="245" y="60"/>
                  </a:lnTo>
                  <a:lnTo>
                    <a:pt x="238" y="55"/>
                  </a:lnTo>
                  <a:lnTo>
                    <a:pt x="235" y="55"/>
                  </a:lnTo>
                  <a:lnTo>
                    <a:pt x="227" y="52"/>
                  </a:lnTo>
                  <a:lnTo>
                    <a:pt x="221" y="48"/>
                  </a:lnTo>
                  <a:lnTo>
                    <a:pt x="216" y="48"/>
                  </a:lnTo>
                  <a:lnTo>
                    <a:pt x="213" y="50"/>
                  </a:lnTo>
                  <a:lnTo>
                    <a:pt x="200" y="37"/>
                  </a:lnTo>
                  <a:lnTo>
                    <a:pt x="199" y="33"/>
                  </a:lnTo>
                  <a:lnTo>
                    <a:pt x="195" y="32"/>
                  </a:lnTo>
                  <a:lnTo>
                    <a:pt x="192" y="28"/>
                  </a:lnTo>
                  <a:lnTo>
                    <a:pt x="190" y="27"/>
                  </a:lnTo>
                  <a:lnTo>
                    <a:pt x="190" y="19"/>
                  </a:lnTo>
                  <a:lnTo>
                    <a:pt x="178" y="6"/>
                  </a:lnTo>
                  <a:lnTo>
                    <a:pt x="173" y="3"/>
                  </a:lnTo>
                  <a:lnTo>
                    <a:pt x="170" y="0"/>
                  </a:lnTo>
                  <a:lnTo>
                    <a:pt x="168" y="1"/>
                  </a:lnTo>
                  <a:lnTo>
                    <a:pt x="164" y="4"/>
                  </a:lnTo>
                  <a:lnTo>
                    <a:pt x="160" y="5"/>
                  </a:lnTo>
                  <a:lnTo>
                    <a:pt x="157" y="10"/>
                  </a:lnTo>
                  <a:lnTo>
                    <a:pt x="154" y="10"/>
                  </a:lnTo>
                  <a:lnTo>
                    <a:pt x="151" y="13"/>
                  </a:lnTo>
                  <a:lnTo>
                    <a:pt x="150" y="13"/>
                  </a:lnTo>
                  <a:lnTo>
                    <a:pt x="147" y="11"/>
                  </a:lnTo>
                  <a:lnTo>
                    <a:pt x="143" y="11"/>
                  </a:lnTo>
                  <a:lnTo>
                    <a:pt x="141" y="9"/>
                  </a:lnTo>
                  <a:lnTo>
                    <a:pt x="142" y="8"/>
                  </a:lnTo>
                  <a:lnTo>
                    <a:pt x="140" y="3"/>
                  </a:lnTo>
                  <a:lnTo>
                    <a:pt x="139" y="3"/>
                  </a:lnTo>
                  <a:lnTo>
                    <a:pt x="135" y="8"/>
                  </a:lnTo>
                  <a:lnTo>
                    <a:pt x="117" y="10"/>
                  </a:lnTo>
                  <a:lnTo>
                    <a:pt x="115" y="8"/>
                  </a:lnTo>
                  <a:lnTo>
                    <a:pt x="103" y="8"/>
                  </a:lnTo>
                  <a:lnTo>
                    <a:pt x="102" y="7"/>
                  </a:lnTo>
                  <a:lnTo>
                    <a:pt x="98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5"/>
                  </a:lnTo>
                  <a:lnTo>
                    <a:pt x="91" y="5"/>
                  </a:lnTo>
                  <a:lnTo>
                    <a:pt x="89" y="6"/>
                  </a:lnTo>
                  <a:lnTo>
                    <a:pt x="86" y="6"/>
                  </a:lnTo>
                  <a:lnTo>
                    <a:pt x="85" y="5"/>
                  </a:lnTo>
                  <a:lnTo>
                    <a:pt x="76" y="5"/>
                  </a:lnTo>
                  <a:lnTo>
                    <a:pt x="75" y="7"/>
                  </a:lnTo>
                  <a:lnTo>
                    <a:pt x="71" y="6"/>
                  </a:lnTo>
                  <a:lnTo>
                    <a:pt x="67" y="11"/>
                  </a:lnTo>
                  <a:lnTo>
                    <a:pt x="68" y="13"/>
                  </a:lnTo>
                  <a:lnTo>
                    <a:pt x="69" y="13"/>
                  </a:lnTo>
                  <a:lnTo>
                    <a:pt x="72" y="15"/>
                  </a:lnTo>
                  <a:lnTo>
                    <a:pt x="82" y="14"/>
                  </a:lnTo>
                  <a:lnTo>
                    <a:pt x="83" y="15"/>
                  </a:lnTo>
                  <a:lnTo>
                    <a:pt x="85" y="15"/>
                  </a:lnTo>
                  <a:lnTo>
                    <a:pt x="89" y="18"/>
                  </a:lnTo>
                  <a:lnTo>
                    <a:pt x="90" y="28"/>
                  </a:lnTo>
                  <a:lnTo>
                    <a:pt x="88" y="29"/>
                  </a:lnTo>
                  <a:lnTo>
                    <a:pt x="89" y="31"/>
                  </a:lnTo>
                  <a:lnTo>
                    <a:pt x="98" y="31"/>
                  </a:lnTo>
                  <a:lnTo>
                    <a:pt x="99" y="32"/>
                  </a:lnTo>
                  <a:lnTo>
                    <a:pt x="105" y="32"/>
                  </a:lnTo>
                  <a:lnTo>
                    <a:pt x="105" y="33"/>
                  </a:lnTo>
                  <a:lnTo>
                    <a:pt x="108" y="33"/>
                  </a:lnTo>
                  <a:lnTo>
                    <a:pt x="115" y="38"/>
                  </a:lnTo>
                  <a:lnTo>
                    <a:pt x="115" y="42"/>
                  </a:lnTo>
                  <a:lnTo>
                    <a:pt x="116" y="42"/>
                  </a:lnTo>
                  <a:lnTo>
                    <a:pt x="116" y="50"/>
                  </a:lnTo>
                  <a:lnTo>
                    <a:pt x="118" y="50"/>
                  </a:lnTo>
                  <a:lnTo>
                    <a:pt x="118" y="56"/>
                  </a:lnTo>
                  <a:lnTo>
                    <a:pt x="115" y="57"/>
                  </a:lnTo>
                  <a:lnTo>
                    <a:pt x="112" y="55"/>
                  </a:lnTo>
                  <a:lnTo>
                    <a:pt x="110" y="57"/>
                  </a:lnTo>
                  <a:lnTo>
                    <a:pt x="109" y="60"/>
                  </a:lnTo>
                  <a:lnTo>
                    <a:pt x="105" y="62"/>
                  </a:lnTo>
                  <a:lnTo>
                    <a:pt x="102" y="59"/>
                  </a:lnTo>
                  <a:lnTo>
                    <a:pt x="99" y="59"/>
                  </a:lnTo>
                  <a:lnTo>
                    <a:pt x="98" y="58"/>
                  </a:lnTo>
                  <a:lnTo>
                    <a:pt x="94" y="59"/>
                  </a:lnTo>
                  <a:lnTo>
                    <a:pt x="88" y="60"/>
                  </a:lnTo>
                  <a:lnTo>
                    <a:pt x="86" y="58"/>
                  </a:lnTo>
                  <a:lnTo>
                    <a:pt x="80" y="58"/>
                  </a:lnTo>
                  <a:lnTo>
                    <a:pt x="75" y="65"/>
                  </a:lnTo>
                  <a:lnTo>
                    <a:pt x="75" y="69"/>
                  </a:lnTo>
                  <a:lnTo>
                    <a:pt x="71" y="73"/>
                  </a:lnTo>
                  <a:lnTo>
                    <a:pt x="72" y="83"/>
                  </a:lnTo>
                  <a:lnTo>
                    <a:pt x="73" y="84"/>
                  </a:lnTo>
                  <a:lnTo>
                    <a:pt x="73" y="86"/>
                  </a:lnTo>
                  <a:lnTo>
                    <a:pt x="75" y="88"/>
                  </a:lnTo>
                  <a:lnTo>
                    <a:pt x="77" y="88"/>
                  </a:lnTo>
                  <a:lnTo>
                    <a:pt x="79" y="90"/>
                  </a:lnTo>
                  <a:lnTo>
                    <a:pt x="79" y="103"/>
                  </a:lnTo>
                  <a:lnTo>
                    <a:pt x="78" y="104"/>
                  </a:lnTo>
                  <a:lnTo>
                    <a:pt x="78" y="112"/>
                  </a:lnTo>
                  <a:lnTo>
                    <a:pt x="80" y="113"/>
                  </a:lnTo>
                  <a:lnTo>
                    <a:pt x="81" y="117"/>
                  </a:lnTo>
                  <a:lnTo>
                    <a:pt x="80" y="133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47" name="Freeform 38"/>
            <p:cNvSpPr/>
            <p:nvPr/>
          </p:nvSpPr>
          <p:spPr bwMode="auto">
            <a:xfrm>
              <a:off x="5034687" y="4418124"/>
              <a:ext cx="736600" cy="844550"/>
            </a:xfrm>
            <a:custGeom>
              <a:avLst/>
              <a:gdLst>
                <a:gd name="T0" fmla="*/ 2147483647 w 402"/>
                <a:gd name="T1" fmla="*/ 2147483647 h 442"/>
                <a:gd name="T2" fmla="*/ 2147483647 w 402"/>
                <a:gd name="T3" fmla="*/ 2147483647 h 442"/>
                <a:gd name="T4" fmla="*/ 2147483647 w 402"/>
                <a:gd name="T5" fmla="*/ 2147483647 h 442"/>
                <a:gd name="T6" fmla="*/ 2147483647 w 402"/>
                <a:gd name="T7" fmla="*/ 2147483647 h 442"/>
                <a:gd name="T8" fmla="*/ 2147483647 w 402"/>
                <a:gd name="T9" fmla="*/ 2147483647 h 442"/>
                <a:gd name="T10" fmla="*/ 2147483647 w 402"/>
                <a:gd name="T11" fmla="*/ 2147483647 h 442"/>
                <a:gd name="T12" fmla="*/ 2147483647 w 402"/>
                <a:gd name="T13" fmla="*/ 2147483647 h 442"/>
                <a:gd name="T14" fmla="*/ 2147483647 w 402"/>
                <a:gd name="T15" fmla="*/ 2147483647 h 442"/>
                <a:gd name="T16" fmla="*/ 2147483647 w 402"/>
                <a:gd name="T17" fmla="*/ 2147483647 h 442"/>
                <a:gd name="T18" fmla="*/ 2147483647 w 402"/>
                <a:gd name="T19" fmla="*/ 2147483647 h 442"/>
                <a:gd name="T20" fmla="*/ 2147483647 w 402"/>
                <a:gd name="T21" fmla="*/ 2147483647 h 442"/>
                <a:gd name="T22" fmla="*/ 2147483647 w 402"/>
                <a:gd name="T23" fmla="*/ 2147483647 h 442"/>
                <a:gd name="T24" fmla="*/ 2147483647 w 402"/>
                <a:gd name="T25" fmla="*/ 2147483647 h 442"/>
                <a:gd name="T26" fmla="*/ 2147483647 w 402"/>
                <a:gd name="T27" fmla="*/ 2147483647 h 442"/>
                <a:gd name="T28" fmla="*/ 2147483647 w 402"/>
                <a:gd name="T29" fmla="*/ 2147483647 h 442"/>
                <a:gd name="T30" fmla="*/ 2147483647 w 402"/>
                <a:gd name="T31" fmla="*/ 2147483647 h 442"/>
                <a:gd name="T32" fmla="*/ 2147483647 w 402"/>
                <a:gd name="T33" fmla="*/ 2147483647 h 442"/>
                <a:gd name="T34" fmla="*/ 2147483647 w 402"/>
                <a:gd name="T35" fmla="*/ 2147483647 h 442"/>
                <a:gd name="T36" fmla="*/ 2147483647 w 402"/>
                <a:gd name="T37" fmla="*/ 2147483647 h 442"/>
                <a:gd name="T38" fmla="*/ 2147483647 w 402"/>
                <a:gd name="T39" fmla="*/ 2147483647 h 442"/>
                <a:gd name="T40" fmla="*/ 2147483647 w 402"/>
                <a:gd name="T41" fmla="*/ 2147483647 h 442"/>
                <a:gd name="T42" fmla="*/ 2147483647 w 402"/>
                <a:gd name="T43" fmla="*/ 2147483647 h 442"/>
                <a:gd name="T44" fmla="*/ 2147483647 w 402"/>
                <a:gd name="T45" fmla="*/ 2147483647 h 442"/>
                <a:gd name="T46" fmla="*/ 2147483647 w 402"/>
                <a:gd name="T47" fmla="*/ 2147483647 h 442"/>
                <a:gd name="T48" fmla="*/ 2147483647 w 402"/>
                <a:gd name="T49" fmla="*/ 2147483647 h 442"/>
                <a:gd name="T50" fmla="*/ 2147483647 w 402"/>
                <a:gd name="T51" fmla="*/ 2147483647 h 442"/>
                <a:gd name="T52" fmla="*/ 2147483647 w 402"/>
                <a:gd name="T53" fmla="*/ 2147483647 h 442"/>
                <a:gd name="T54" fmla="*/ 2147483647 w 402"/>
                <a:gd name="T55" fmla="*/ 2147483647 h 442"/>
                <a:gd name="T56" fmla="*/ 2147483647 w 402"/>
                <a:gd name="T57" fmla="*/ 2147483647 h 442"/>
                <a:gd name="T58" fmla="*/ 2147483647 w 402"/>
                <a:gd name="T59" fmla="*/ 2147483647 h 442"/>
                <a:gd name="T60" fmla="*/ 2147483647 w 402"/>
                <a:gd name="T61" fmla="*/ 2147483647 h 442"/>
                <a:gd name="T62" fmla="*/ 2147483647 w 402"/>
                <a:gd name="T63" fmla="*/ 2147483647 h 442"/>
                <a:gd name="T64" fmla="*/ 2147483647 w 402"/>
                <a:gd name="T65" fmla="*/ 2147483647 h 442"/>
                <a:gd name="T66" fmla="*/ 2147483647 w 402"/>
                <a:gd name="T67" fmla="*/ 2147483647 h 442"/>
                <a:gd name="T68" fmla="*/ 2147483647 w 402"/>
                <a:gd name="T69" fmla="*/ 2147483647 h 442"/>
                <a:gd name="T70" fmla="*/ 2147483647 w 402"/>
                <a:gd name="T71" fmla="*/ 2147483647 h 442"/>
                <a:gd name="T72" fmla="*/ 2147483647 w 402"/>
                <a:gd name="T73" fmla="*/ 2147483647 h 442"/>
                <a:gd name="T74" fmla="*/ 2147483647 w 402"/>
                <a:gd name="T75" fmla="*/ 2147483647 h 442"/>
                <a:gd name="T76" fmla="*/ 2147483647 w 402"/>
                <a:gd name="T77" fmla="*/ 2147483647 h 442"/>
                <a:gd name="T78" fmla="*/ 2147483647 w 402"/>
                <a:gd name="T79" fmla="*/ 2147483647 h 442"/>
                <a:gd name="T80" fmla="*/ 2147483647 w 402"/>
                <a:gd name="T81" fmla="*/ 2147483647 h 442"/>
                <a:gd name="T82" fmla="*/ 2147483647 w 402"/>
                <a:gd name="T83" fmla="*/ 2147483647 h 442"/>
                <a:gd name="T84" fmla="*/ 2147483647 w 402"/>
                <a:gd name="T85" fmla="*/ 2147483647 h 442"/>
                <a:gd name="T86" fmla="*/ 2147483647 w 402"/>
                <a:gd name="T87" fmla="*/ 2147483647 h 442"/>
                <a:gd name="T88" fmla="*/ 2147483647 w 402"/>
                <a:gd name="T89" fmla="*/ 2147483647 h 442"/>
                <a:gd name="T90" fmla="*/ 2147483647 w 402"/>
                <a:gd name="T91" fmla="*/ 2147483647 h 442"/>
                <a:gd name="T92" fmla="*/ 2147483647 w 402"/>
                <a:gd name="T93" fmla="*/ 2147483647 h 442"/>
                <a:gd name="T94" fmla="*/ 2147483647 w 402"/>
                <a:gd name="T95" fmla="*/ 2147483647 h 442"/>
                <a:gd name="T96" fmla="*/ 2147483647 w 402"/>
                <a:gd name="T97" fmla="*/ 2147483647 h 442"/>
                <a:gd name="T98" fmla="*/ 2147483647 w 402"/>
                <a:gd name="T99" fmla="*/ 2147483647 h 442"/>
                <a:gd name="T100" fmla="*/ 2147483647 w 402"/>
                <a:gd name="T101" fmla="*/ 2147483647 h 442"/>
                <a:gd name="T102" fmla="*/ 2147483647 w 402"/>
                <a:gd name="T103" fmla="*/ 2147483647 h 442"/>
                <a:gd name="T104" fmla="*/ 2147483647 w 402"/>
                <a:gd name="T105" fmla="*/ 2147483647 h 442"/>
                <a:gd name="T106" fmla="*/ 2147483647 w 402"/>
                <a:gd name="T107" fmla="*/ 2147483647 h 442"/>
                <a:gd name="T108" fmla="*/ 2147483647 w 402"/>
                <a:gd name="T109" fmla="*/ 2147483647 h 44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02"/>
                <a:gd name="T166" fmla="*/ 0 h 442"/>
                <a:gd name="T167" fmla="*/ 402 w 402"/>
                <a:gd name="T168" fmla="*/ 442 h 44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02" h="442">
                  <a:moveTo>
                    <a:pt x="51" y="338"/>
                  </a:moveTo>
                  <a:lnTo>
                    <a:pt x="52" y="336"/>
                  </a:lnTo>
                  <a:lnTo>
                    <a:pt x="52" y="332"/>
                  </a:lnTo>
                  <a:lnTo>
                    <a:pt x="53" y="331"/>
                  </a:lnTo>
                  <a:lnTo>
                    <a:pt x="53" y="326"/>
                  </a:lnTo>
                  <a:lnTo>
                    <a:pt x="51" y="324"/>
                  </a:lnTo>
                  <a:lnTo>
                    <a:pt x="51" y="321"/>
                  </a:lnTo>
                  <a:lnTo>
                    <a:pt x="50" y="320"/>
                  </a:lnTo>
                  <a:lnTo>
                    <a:pt x="49" y="314"/>
                  </a:lnTo>
                  <a:lnTo>
                    <a:pt x="47" y="313"/>
                  </a:lnTo>
                  <a:lnTo>
                    <a:pt x="44" y="315"/>
                  </a:lnTo>
                  <a:lnTo>
                    <a:pt x="40" y="316"/>
                  </a:lnTo>
                  <a:lnTo>
                    <a:pt x="36" y="313"/>
                  </a:lnTo>
                  <a:lnTo>
                    <a:pt x="44" y="302"/>
                  </a:lnTo>
                  <a:lnTo>
                    <a:pt x="43" y="288"/>
                  </a:lnTo>
                  <a:lnTo>
                    <a:pt x="39" y="285"/>
                  </a:lnTo>
                  <a:lnTo>
                    <a:pt x="40" y="284"/>
                  </a:lnTo>
                  <a:lnTo>
                    <a:pt x="42" y="284"/>
                  </a:lnTo>
                  <a:lnTo>
                    <a:pt x="46" y="278"/>
                  </a:lnTo>
                  <a:lnTo>
                    <a:pt x="50" y="277"/>
                  </a:lnTo>
                  <a:lnTo>
                    <a:pt x="51" y="276"/>
                  </a:lnTo>
                  <a:lnTo>
                    <a:pt x="51" y="269"/>
                  </a:lnTo>
                  <a:lnTo>
                    <a:pt x="48" y="266"/>
                  </a:lnTo>
                  <a:lnTo>
                    <a:pt x="48" y="265"/>
                  </a:lnTo>
                  <a:lnTo>
                    <a:pt x="52" y="262"/>
                  </a:lnTo>
                  <a:lnTo>
                    <a:pt x="52" y="260"/>
                  </a:lnTo>
                  <a:lnTo>
                    <a:pt x="53" y="259"/>
                  </a:lnTo>
                  <a:lnTo>
                    <a:pt x="53" y="256"/>
                  </a:lnTo>
                  <a:lnTo>
                    <a:pt x="47" y="250"/>
                  </a:lnTo>
                  <a:lnTo>
                    <a:pt x="47" y="248"/>
                  </a:lnTo>
                  <a:lnTo>
                    <a:pt x="44" y="244"/>
                  </a:lnTo>
                  <a:lnTo>
                    <a:pt x="29" y="245"/>
                  </a:lnTo>
                  <a:lnTo>
                    <a:pt x="25" y="251"/>
                  </a:lnTo>
                  <a:lnTo>
                    <a:pt x="21" y="251"/>
                  </a:lnTo>
                  <a:lnTo>
                    <a:pt x="18" y="248"/>
                  </a:lnTo>
                  <a:lnTo>
                    <a:pt x="15" y="249"/>
                  </a:lnTo>
                  <a:lnTo>
                    <a:pt x="10" y="252"/>
                  </a:lnTo>
                  <a:lnTo>
                    <a:pt x="8" y="256"/>
                  </a:lnTo>
                  <a:lnTo>
                    <a:pt x="3" y="259"/>
                  </a:lnTo>
                  <a:lnTo>
                    <a:pt x="1" y="258"/>
                  </a:lnTo>
                  <a:lnTo>
                    <a:pt x="0" y="253"/>
                  </a:lnTo>
                  <a:lnTo>
                    <a:pt x="6" y="247"/>
                  </a:lnTo>
                  <a:lnTo>
                    <a:pt x="7" y="243"/>
                  </a:lnTo>
                  <a:lnTo>
                    <a:pt x="14" y="237"/>
                  </a:lnTo>
                  <a:lnTo>
                    <a:pt x="20" y="225"/>
                  </a:lnTo>
                  <a:lnTo>
                    <a:pt x="34" y="224"/>
                  </a:lnTo>
                  <a:lnTo>
                    <a:pt x="38" y="221"/>
                  </a:lnTo>
                  <a:lnTo>
                    <a:pt x="39" y="217"/>
                  </a:lnTo>
                  <a:lnTo>
                    <a:pt x="42" y="213"/>
                  </a:lnTo>
                  <a:lnTo>
                    <a:pt x="45" y="212"/>
                  </a:lnTo>
                  <a:lnTo>
                    <a:pt x="45" y="207"/>
                  </a:lnTo>
                  <a:lnTo>
                    <a:pt x="44" y="205"/>
                  </a:lnTo>
                  <a:lnTo>
                    <a:pt x="44" y="201"/>
                  </a:lnTo>
                  <a:lnTo>
                    <a:pt x="41" y="199"/>
                  </a:lnTo>
                  <a:lnTo>
                    <a:pt x="37" y="197"/>
                  </a:lnTo>
                  <a:lnTo>
                    <a:pt x="32" y="191"/>
                  </a:lnTo>
                  <a:lnTo>
                    <a:pt x="31" y="174"/>
                  </a:lnTo>
                  <a:lnTo>
                    <a:pt x="33" y="164"/>
                  </a:lnTo>
                  <a:lnTo>
                    <a:pt x="32" y="154"/>
                  </a:lnTo>
                  <a:lnTo>
                    <a:pt x="26" y="150"/>
                  </a:lnTo>
                  <a:lnTo>
                    <a:pt x="25" y="140"/>
                  </a:lnTo>
                  <a:lnTo>
                    <a:pt x="27" y="136"/>
                  </a:lnTo>
                  <a:lnTo>
                    <a:pt x="26" y="135"/>
                  </a:lnTo>
                  <a:lnTo>
                    <a:pt x="28" y="133"/>
                  </a:lnTo>
                  <a:lnTo>
                    <a:pt x="27" y="132"/>
                  </a:lnTo>
                  <a:lnTo>
                    <a:pt x="29" y="129"/>
                  </a:lnTo>
                  <a:lnTo>
                    <a:pt x="26" y="127"/>
                  </a:lnTo>
                  <a:lnTo>
                    <a:pt x="22" y="128"/>
                  </a:lnTo>
                  <a:lnTo>
                    <a:pt x="21" y="127"/>
                  </a:lnTo>
                  <a:lnTo>
                    <a:pt x="20" y="123"/>
                  </a:lnTo>
                  <a:lnTo>
                    <a:pt x="28" y="115"/>
                  </a:lnTo>
                  <a:lnTo>
                    <a:pt x="22" y="110"/>
                  </a:lnTo>
                  <a:lnTo>
                    <a:pt x="22" y="103"/>
                  </a:lnTo>
                  <a:lnTo>
                    <a:pt x="26" y="94"/>
                  </a:lnTo>
                  <a:lnTo>
                    <a:pt x="26" y="89"/>
                  </a:lnTo>
                  <a:lnTo>
                    <a:pt x="23" y="83"/>
                  </a:lnTo>
                  <a:lnTo>
                    <a:pt x="25" y="81"/>
                  </a:lnTo>
                  <a:lnTo>
                    <a:pt x="25" y="77"/>
                  </a:lnTo>
                  <a:lnTo>
                    <a:pt x="30" y="71"/>
                  </a:lnTo>
                  <a:lnTo>
                    <a:pt x="29" y="65"/>
                  </a:lnTo>
                  <a:lnTo>
                    <a:pt x="31" y="63"/>
                  </a:lnTo>
                  <a:lnTo>
                    <a:pt x="30" y="63"/>
                  </a:lnTo>
                  <a:lnTo>
                    <a:pt x="42" y="44"/>
                  </a:lnTo>
                  <a:lnTo>
                    <a:pt x="46" y="43"/>
                  </a:lnTo>
                  <a:lnTo>
                    <a:pt x="53" y="45"/>
                  </a:lnTo>
                  <a:lnTo>
                    <a:pt x="56" y="40"/>
                  </a:lnTo>
                  <a:lnTo>
                    <a:pt x="61" y="33"/>
                  </a:lnTo>
                  <a:lnTo>
                    <a:pt x="68" y="32"/>
                  </a:lnTo>
                  <a:lnTo>
                    <a:pt x="73" y="30"/>
                  </a:lnTo>
                  <a:lnTo>
                    <a:pt x="79" y="30"/>
                  </a:lnTo>
                  <a:lnTo>
                    <a:pt x="80" y="30"/>
                  </a:lnTo>
                  <a:lnTo>
                    <a:pt x="82" y="30"/>
                  </a:lnTo>
                  <a:lnTo>
                    <a:pt x="101" y="40"/>
                  </a:lnTo>
                  <a:lnTo>
                    <a:pt x="107" y="37"/>
                  </a:lnTo>
                  <a:lnTo>
                    <a:pt x="108" y="36"/>
                  </a:lnTo>
                  <a:lnTo>
                    <a:pt x="110" y="35"/>
                  </a:lnTo>
                  <a:lnTo>
                    <a:pt x="117" y="30"/>
                  </a:lnTo>
                  <a:lnTo>
                    <a:pt x="121" y="32"/>
                  </a:lnTo>
                  <a:lnTo>
                    <a:pt x="119" y="24"/>
                  </a:lnTo>
                  <a:lnTo>
                    <a:pt x="115" y="22"/>
                  </a:lnTo>
                  <a:lnTo>
                    <a:pt x="111" y="19"/>
                  </a:lnTo>
                  <a:lnTo>
                    <a:pt x="111" y="9"/>
                  </a:lnTo>
                  <a:lnTo>
                    <a:pt x="112" y="5"/>
                  </a:lnTo>
                  <a:lnTo>
                    <a:pt x="116" y="5"/>
                  </a:lnTo>
                  <a:lnTo>
                    <a:pt x="117" y="3"/>
                  </a:lnTo>
                  <a:lnTo>
                    <a:pt x="124" y="4"/>
                  </a:lnTo>
                  <a:lnTo>
                    <a:pt x="127" y="3"/>
                  </a:lnTo>
                  <a:lnTo>
                    <a:pt x="127" y="0"/>
                  </a:lnTo>
                  <a:lnTo>
                    <a:pt x="134" y="0"/>
                  </a:lnTo>
                  <a:lnTo>
                    <a:pt x="138" y="4"/>
                  </a:lnTo>
                  <a:lnTo>
                    <a:pt x="147" y="3"/>
                  </a:lnTo>
                  <a:lnTo>
                    <a:pt x="149" y="4"/>
                  </a:lnTo>
                  <a:lnTo>
                    <a:pt x="155" y="5"/>
                  </a:lnTo>
                  <a:lnTo>
                    <a:pt x="158" y="4"/>
                  </a:lnTo>
                  <a:lnTo>
                    <a:pt x="165" y="7"/>
                  </a:lnTo>
                  <a:lnTo>
                    <a:pt x="166" y="8"/>
                  </a:lnTo>
                  <a:lnTo>
                    <a:pt x="169" y="10"/>
                  </a:lnTo>
                  <a:lnTo>
                    <a:pt x="171" y="10"/>
                  </a:lnTo>
                  <a:lnTo>
                    <a:pt x="177" y="12"/>
                  </a:lnTo>
                  <a:lnTo>
                    <a:pt x="182" y="12"/>
                  </a:lnTo>
                  <a:lnTo>
                    <a:pt x="183" y="13"/>
                  </a:lnTo>
                  <a:lnTo>
                    <a:pt x="187" y="13"/>
                  </a:lnTo>
                  <a:lnTo>
                    <a:pt x="190" y="14"/>
                  </a:lnTo>
                  <a:lnTo>
                    <a:pt x="205" y="14"/>
                  </a:lnTo>
                  <a:lnTo>
                    <a:pt x="219" y="25"/>
                  </a:lnTo>
                  <a:lnTo>
                    <a:pt x="219" y="27"/>
                  </a:lnTo>
                  <a:lnTo>
                    <a:pt x="222" y="30"/>
                  </a:lnTo>
                  <a:lnTo>
                    <a:pt x="224" y="29"/>
                  </a:lnTo>
                  <a:lnTo>
                    <a:pt x="226" y="31"/>
                  </a:lnTo>
                  <a:lnTo>
                    <a:pt x="230" y="30"/>
                  </a:lnTo>
                  <a:lnTo>
                    <a:pt x="237" y="36"/>
                  </a:lnTo>
                  <a:lnTo>
                    <a:pt x="237" y="39"/>
                  </a:lnTo>
                  <a:lnTo>
                    <a:pt x="240" y="39"/>
                  </a:lnTo>
                  <a:lnTo>
                    <a:pt x="242" y="39"/>
                  </a:lnTo>
                  <a:lnTo>
                    <a:pt x="247" y="32"/>
                  </a:lnTo>
                  <a:lnTo>
                    <a:pt x="264" y="31"/>
                  </a:lnTo>
                  <a:lnTo>
                    <a:pt x="272" y="24"/>
                  </a:lnTo>
                  <a:lnTo>
                    <a:pt x="273" y="19"/>
                  </a:lnTo>
                  <a:lnTo>
                    <a:pt x="277" y="15"/>
                  </a:lnTo>
                  <a:lnTo>
                    <a:pt x="280" y="20"/>
                  </a:lnTo>
                  <a:lnTo>
                    <a:pt x="280" y="21"/>
                  </a:lnTo>
                  <a:lnTo>
                    <a:pt x="284" y="23"/>
                  </a:lnTo>
                  <a:lnTo>
                    <a:pt x="280" y="28"/>
                  </a:lnTo>
                  <a:lnTo>
                    <a:pt x="280" y="30"/>
                  </a:lnTo>
                  <a:lnTo>
                    <a:pt x="282" y="33"/>
                  </a:lnTo>
                  <a:lnTo>
                    <a:pt x="282" y="36"/>
                  </a:lnTo>
                  <a:lnTo>
                    <a:pt x="285" y="41"/>
                  </a:lnTo>
                  <a:lnTo>
                    <a:pt x="290" y="39"/>
                  </a:lnTo>
                  <a:lnTo>
                    <a:pt x="292" y="43"/>
                  </a:lnTo>
                  <a:lnTo>
                    <a:pt x="299" y="42"/>
                  </a:lnTo>
                  <a:lnTo>
                    <a:pt x="301" y="40"/>
                  </a:lnTo>
                  <a:lnTo>
                    <a:pt x="301" y="38"/>
                  </a:lnTo>
                  <a:lnTo>
                    <a:pt x="305" y="34"/>
                  </a:lnTo>
                  <a:lnTo>
                    <a:pt x="305" y="32"/>
                  </a:lnTo>
                  <a:lnTo>
                    <a:pt x="307" y="31"/>
                  </a:lnTo>
                  <a:lnTo>
                    <a:pt x="307" y="28"/>
                  </a:lnTo>
                  <a:lnTo>
                    <a:pt x="321" y="9"/>
                  </a:lnTo>
                  <a:lnTo>
                    <a:pt x="323" y="10"/>
                  </a:lnTo>
                  <a:lnTo>
                    <a:pt x="323" y="18"/>
                  </a:lnTo>
                  <a:lnTo>
                    <a:pt x="328" y="21"/>
                  </a:lnTo>
                  <a:lnTo>
                    <a:pt x="328" y="20"/>
                  </a:lnTo>
                  <a:lnTo>
                    <a:pt x="334" y="22"/>
                  </a:lnTo>
                  <a:lnTo>
                    <a:pt x="341" y="28"/>
                  </a:lnTo>
                  <a:lnTo>
                    <a:pt x="339" y="39"/>
                  </a:lnTo>
                  <a:lnTo>
                    <a:pt x="333" y="47"/>
                  </a:lnTo>
                  <a:lnTo>
                    <a:pt x="332" y="53"/>
                  </a:lnTo>
                  <a:lnTo>
                    <a:pt x="333" y="55"/>
                  </a:lnTo>
                  <a:lnTo>
                    <a:pt x="335" y="54"/>
                  </a:lnTo>
                  <a:lnTo>
                    <a:pt x="338" y="56"/>
                  </a:lnTo>
                  <a:lnTo>
                    <a:pt x="336" y="59"/>
                  </a:lnTo>
                  <a:lnTo>
                    <a:pt x="337" y="64"/>
                  </a:lnTo>
                  <a:lnTo>
                    <a:pt x="341" y="68"/>
                  </a:lnTo>
                  <a:lnTo>
                    <a:pt x="346" y="67"/>
                  </a:lnTo>
                  <a:lnTo>
                    <a:pt x="347" y="66"/>
                  </a:lnTo>
                  <a:lnTo>
                    <a:pt x="350" y="68"/>
                  </a:lnTo>
                  <a:lnTo>
                    <a:pt x="355" y="70"/>
                  </a:lnTo>
                  <a:lnTo>
                    <a:pt x="358" y="72"/>
                  </a:lnTo>
                  <a:lnTo>
                    <a:pt x="359" y="75"/>
                  </a:lnTo>
                  <a:lnTo>
                    <a:pt x="362" y="76"/>
                  </a:lnTo>
                  <a:lnTo>
                    <a:pt x="366" y="79"/>
                  </a:lnTo>
                  <a:lnTo>
                    <a:pt x="366" y="83"/>
                  </a:lnTo>
                  <a:lnTo>
                    <a:pt x="369" y="86"/>
                  </a:lnTo>
                  <a:lnTo>
                    <a:pt x="371" y="85"/>
                  </a:lnTo>
                  <a:lnTo>
                    <a:pt x="375" y="87"/>
                  </a:lnTo>
                  <a:lnTo>
                    <a:pt x="375" y="89"/>
                  </a:lnTo>
                  <a:lnTo>
                    <a:pt x="374" y="90"/>
                  </a:lnTo>
                  <a:lnTo>
                    <a:pt x="374" y="99"/>
                  </a:lnTo>
                  <a:lnTo>
                    <a:pt x="372" y="102"/>
                  </a:lnTo>
                  <a:lnTo>
                    <a:pt x="373" y="105"/>
                  </a:lnTo>
                  <a:lnTo>
                    <a:pt x="385" y="117"/>
                  </a:lnTo>
                  <a:lnTo>
                    <a:pt x="386" y="123"/>
                  </a:lnTo>
                  <a:lnTo>
                    <a:pt x="377" y="135"/>
                  </a:lnTo>
                  <a:lnTo>
                    <a:pt x="375" y="135"/>
                  </a:lnTo>
                  <a:lnTo>
                    <a:pt x="374" y="137"/>
                  </a:lnTo>
                  <a:lnTo>
                    <a:pt x="372" y="137"/>
                  </a:lnTo>
                  <a:lnTo>
                    <a:pt x="370" y="139"/>
                  </a:lnTo>
                  <a:lnTo>
                    <a:pt x="370" y="142"/>
                  </a:lnTo>
                  <a:lnTo>
                    <a:pt x="372" y="144"/>
                  </a:lnTo>
                  <a:lnTo>
                    <a:pt x="372" y="147"/>
                  </a:lnTo>
                  <a:lnTo>
                    <a:pt x="370" y="150"/>
                  </a:lnTo>
                  <a:lnTo>
                    <a:pt x="368" y="152"/>
                  </a:lnTo>
                  <a:lnTo>
                    <a:pt x="365" y="153"/>
                  </a:lnTo>
                  <a:lnTo>
                    <a:pt x="364" y="155"/>
                  </a:lnTo>
                  <a:lnTo>
                    <a:pt x="361" y="155"/>
                  </a:lnTo>
                  <a:lnTo>
                    <a:pt x="355" y="159"/>
                  </a:lnTo>
                  <a:lnTo>
                    <a:pt x="355" y="161"/>
                  </a:lnTo>
                  <a:lnTo>
                    <a:pt x="354" y="161"/>
                  </a:lnTo>
                  <a:lnTo>
                    <a:pt x="354" y="165"/>
                  </a:lnTo>
                  <a:lnTo>
                    <a:pt x="350" y="167"/>
                  </a:lnTo>
                  <a:lnTo>
                    <a:pt x="350" y="172"/>
                  </a:lnTo>
                  <a:lnTo>
                    <a:pt x="343" y="185"/>
                  </a:lnTo>
                  <a:lnTo>
                    <a:pt x="343" y="206"/>
                  </a:lnTo>
                  <a:lnTo>
                    <a:pt x="345" y="209"/>
                  </a:lnTo>
                  <a:lnTo>
                    <a:pt x="356" y="210"/>
                  </a:lnTo>
                  <a:lnTo>
                    <a:pt x="361" y="207"/>
                  </a:lnTo>
                  <a:lnTo>
                    <a:pt x="363" y="209"/>
                  </a:lnTo>
                  <a:lnTo>
                    <a:pt x="363" y="215"/>
                  </a:lnTo>
                  <a:lnTo>
                    <a:pt x="362" y="217"/>
                  </a:lnTo>
                  <a:lnTo>
                    <a:pt x="362" y="221"/>
                  </a:lnTo>
                  <a:lnTo>
                    <a:pt x="359" y="224"/>
                  </a:lnTo>
                  <a:lnTo>
                    <a:pt x="359" y="228"/>
                  </a:lnTo>
                  <a:lnTo>
                    <a:pt x="371" y="234"/>
                  </a:lnTo>
                  <a:lnTo>
                    <a:pt x="372" y="246"/>
                  </a:lnTo>
                  <a:lnTo>
                    <a:pt x="368" y="252"/>
                  </a:lnTo>
                  <a:lnTo>
                    <a:pt x="370" y="259"/>
                  </a:lnTo>
                  <a:lnTo>
                    <a:pt x="373" y="263"/>
                  </a:lnTo>
                  <a:lnTo>
                    <a:pt x="379" y="264"/>
                  </a:lnTo>
                  <a:lnTo>
                    <a:pt x="384" y="264"/>
                  </a:lnTo>
                  <a:lnTo>
                    <a:pt x="389" y="267"/>
                  </a:lnTo>
                  <a:lnTo>
                    <a:pt x="390" y="280"/>
                  </a:lnTo>
                  <a:lnTo>
                    <a:pt x="389" y="281"/>
                  </a:lnTo>
                  <a:lnTo>
                    <a:pt x="388" y="290"/>
                  </a:lnTo>
                  <a:lnTo>
                    <a:pt x="385" y="295"/>
                  </a:lnTo>
                  <a:lnTo>
                    <a:pt x="383" y="297"/>
                  </a:lnTo>
                  <a:lnTo>
                    <a:pt x="383" y="300"/>
                  </a:lnTo>
                  <a:lnTo>
                    <a:pt x="386" y="301"/>
                  </a:lnTo>
                  <a:lnTo>
                    <a:pt x="394" y="295"/>
                  </a:lnTo>
                  <a:lnTo>
                    <a:pt x="400" y="295"/>
                  </a:lnTo>
                  <a:lnTo>
                    <a:pt x="402" y="296"/>
                  </a:lnTo>
                  <a:lnTo>
                    <a:pt x="397" y="305"/>
                  </a:lnTo>
                  <a:lnTo>
                    <a:pt x="392" y="307"/>
                  </a:lnTo>
                  <a:lnTo>
                    <a:pt x="391" y="308"/>
                  </a:lnTo>
                  <a:lnTo>
                    <a:pt x="389" y="308"/>
                  </a:lnTo>
                  <a:lnTo>
                    <a:pt x="388" y="311"/>
                  </a:lnTo>
                  <a:lnTo>
                    <a:pt x="385" y="312"/>
                  </a:lnTo>
                  <a:lnTo>
                    <a:pt x="385" y="314"/>
                  </a:lnTo>
                  <a:lnTo>
                    <a:pt x="387" y="316"/>
                  </a:lnTo>
                  <a:lnTo>
                    <a:pt x="388" y="322"/>
                  </a:lnTo>
                  <a:lnTo>
                    <a:pt x="384" y="327"/>
                  </a:lnTo>
                  <a:lnTo>
                    <a:pt x="383" y="333"/>
                  </a:lnTo>
                  <a:lnTo>
                    <a:pt x="380" y="335"/>
                  </a:lnTo>
                  <a:lnTo>
                    <a:pt x="380" y="343"/>
                  </a:lnTo>
                  <a:lnTo>
                    <a:pt x="385" y="348"/>
                  </a:lnTo>
                  <a:lnTo>
                    <a:pt x="386" y="353"/>
                  </a:lnTo>
                  <a:lnTo>
                    <a:pt x="385" y="354"/>
                  </a:lnTo>
                  <a:lnTo>
                    <a:pt x="383" y="360"/>
                  </a:lnTo>
                  <a:lnTo>
                    <a:pt x="381" y="362"/>
                  </a:lnTo>
                  <a:lnTo>
                    <a:pt x="375" y="370"/>
                  </a:lnTo>
                  <a:lnTo>
                    <a:pt x="368" y="369"/>
                  </a:lnTo>
                  <a:lnTo>
                    <a:pt x="363" y="372"/>
                  </a:lnTo>
                  <a:lnTo>
                    <a:pt x="358" y="372"/>
                  </a:lnTo>
                  <a:lnTo>
                    <a:pt x="357" y="371"/>
                  </a:lnTo>
                  <a:lnTo>
                    <a:pt x="355" y="371"/>
                  </a:lnTo>
                  <a:lnTo>
                    <a:pt x="352" y="369"/>
                  </a:lnTo>
                  <a:lnTo>
                    <a:pt x="348" y="370"/>
                  </a:lnTo>
                  <a:lnTo>
                    <a:pt x="341" y="363"/>
                  </a:lnTo>
                  <a:lnTo>
                    <a:pt x="338" y="362"/>
                  </a:lnTo>
                  <a:lnTo>
                    <a:pt x="336" y="360"/>
                  </a:lnTo>
                  <a:lnTo>
                    <a:pt x="329" y="361"/>
                  </a:lnTo>
                  <a:lnTo>
                    <a:pt x="318" y="373"/>
                  </a:lnTo>
                  <a:lnTo>
                    <a:pt x="308" y="379"/>
                  </a:lnTo>
                  <a:lnTo>
                    <a:pt x="307" y="378"/>
                  </a:lnTo>
                  <a:lnTo>
                    <a:pt x="304" y="380"/>
                  </a:lnTo>
                  <a:lnTo>
                    <a:pt x="305" y="383"/>
                  </a:lnTo>
                  <a:lnTo>
                    <a:pt x="308" y="386"/>
                  </a:lnTo>
                  <a:lnTo>
                    <a:pt x="315" y="385"/>
                  </a:lnTo>
                  <a:lnTo>
                    <a:pt x="317" y="386"/>
                  </a:lnTo>
                  <a:lnTo>
                    <a:pt x="314" y="390"/>
                  </a:lnTo>
                  <a:lnTo>
                    <a:pt x="314" y="394"/>
                  </a:lnTo>
                  <a:lnTo>
                    <a:pt x="317" y="398"/>
                  </a:lnTo>
                  <a:lnTo>
                    <a:pt x="317" y="406"/>
                  </a:lnTo>
                  <a:lnTo>
                    <a:pt x="314" y="409"/>
                  </a:lnTo>
                  <a:lnTo>
                    <a:pt x="309" y="409"/>
                  </a:lnTo>
                  <a:lnTo>
                    <a:pt x="304" y="412"/>
                  </a:lnTo>
                  <a:lnTo>
                    <a:pt x="303" y="410"/>
                  </a:lnTo>
                  <a:lnTo>
                    <a:pt x="300" y="408"/>
                  </a:lnTo>
                  <a:lnTo>
                    <a:pt x="296" y="400"/>
                  </a:lnTo>
                  <a:lnTo>
                    <a:pt x="296" y="398"/>
                  </a:lnTo>
                  <a:lnTo>
                    <a:pt x="292" y="394"/>
                  </a:lnTo>
                  <a:lnTo>
                    <a:pt x="287" y="394"/>
                  </a:lnTo>
                  <a:lnTo>
                    <a:pt x="285" y="396"/>
                  </a:lnTo>
                  <a:lnTo>
                    <a:pt x="276" y="392"/>
                  </a:lnTo>
                  <a:lnTo>
                    <a:pt x="271" y="393"/>
                  </a:lnTo>
                  <a:lnTo>
                    <a:pt x="259" y="395"/>
                  </a:lnTo>
                  <a:lnTo>
                    <a:pt x="256" y="397"/>
                  </a:lnTo>
                  <a:lnTo>
                    <a:pt x="255" y="406"/>
                  </a:lnTo>
                  <a:lnTo>
                    <a:pt x="254" y="408"/>
                  </a:lnTo>
                  <a:lnTo>
                    <a:pt x="254" y="412"/>
                  </a:lnTo>
                  <a:lnTo>
                    <a:pt x="256" y="414"/>
                  </a:lnTo>
                  <a:lnTo>
                    <a:pt x="256" y="416"/>
                  </a:lnTo>
                  <a:lnTo>
                    <a:pt x="257" y="416"/>
                  </a:lnTo>
                  <a:lnTo>
                    <a:pt x="257" y="421"/>
                  </a:lnTo>
                  <a:lnTo>
                    <a:pt x="255" y="425"/>
                  </a:lnTo>
                  <a:lnTo>
                    <a:pt x="252" y="424"/>
                  </a:lnTo>
                  <a:lnTo>
                    <a:pt x="246" y="430"/>
                  </a:lnTo>
                  <a:lnTo>
                    <a:pt x="238" y="429"/>
                  </a:lnTo>
                  <a:lnTo>
                    <a:pt x="221" y="430"/>
                  </a:lnTo>
                  <a:lnTo>
                    <a:pt x="218" y="438"/>
                  </a:lnTo>
                  <a:lnTo>
                    <a:pt x="215" y="440"/>
                  </a:lnTo>
                  <a:lnTo>
                    <a:pt x="202" y="442"/>
                  </a:lnTo>
                  <a:lnTo>
                    <a:pt x="200" y="440"/>
                  </a:lnTo>
                  <a:lnTo>
                    <a:pt x="202" y="438"/>
                  </a:lnTo>
                  <a:lnTo>
                    <a:pt x="202" y="419"/>
                  </a:lnTo>
                  <a:lnTo>
                    <a:pt x="197" y="405"/>
                  </a:lnTo>
                  <a:lnTo>
                    <a:pt x="191" y="404"/>
                  </a:lnTo>
                  <a:lnTo>
                    <a:pt x="190" y="403"/>
                  </a:lnTo>
                  <a:lnTo>
                    <a:pt x="186" y="403"/>
                  </a:lnTo>
                  <a:lnTo>
                    <a:pt x="179" y="409"/>
                  </a:lnTo>
                  <a:lnTo>
                    <a:pt x="177" y="411"/>
                  </a:lnTo>
                  <a:lnTo>
                    <a:pt x="177" y="419"/>
                  </a:lnTo>
                  <a:lnTo>
                    <a:pt x="174" y="418"/>
                  </a:lnTo>
                  <a:lnTo>
                    <a:pt x="171" y="418"/>
                  </a:lnTo>
                  <a:lnTo>
                    <a:pt x="166" y="414"/>
                  </a:lnTo>
                  <a:lnTo>
                    <a:pt x="166" y="406"/>
                  </a:lnTo>
                  <a:lnTo>
                    <a:pt x="174" y="396"/>
                  </a:lnTo>
                  <a:lnTo>
                    <a:pt x="174" y="393"/>
                  </a:lnTo>
                  <a:lnTo>
                    <a:pt x="177" y="390"/>
                  </a:lnTo>
                  <a:lnTo>
                    <a:pt x="177" y="389"/>
                  </a:lnTo>
                  <a:lnTo>
                    <a:pt x="188" y="377"/>
                  </a:lnTo>
                  <a:lnTo>
                    <a:pt x="190" y="375"/>
                  </a:lnTo>
                  <a:lnTo>
                    <a:pt x="189" y="355"/>
                  </a:lnTo>
                  <a:lnTo>
                    <a:pt x="192" y="352"/>
                  </a:lnTo>
                  <a:lnTo>
                    <a:pt x="195" y="347"/>
                  </a:lnTo>
                  <a:lnTo>
                    <a:pt x="195" y="346"/>
                  </a:lnTo>
                  <a:lnTo>
                    <a:pt x="197" y="344"/>
                  </a:lnTo>
                  <a:lnTo>
                    <a:pt x="197" y="342"/>
                  </a:lnTo>
                  <a:lnTo>
                    <a:pt x="199" y="340"/>
                  </a:lnTo>
                  <a:lnTo>
                    <a:pt x="199" y="339"/>
                  </a:lnTo>
                  <a:lnTo>
                    <a:pt x="197" y="337"/>
                  </a:lnTo>
                  <a:lnTo>
                    <a:pt x="194" y="337"/>
                  </a:lnTo>
                  <a:lnTo>
                    <a:pt x="192" y="336"/>
                  </a:lnTo>
                  <a:lnTo>
                    <a:pt x="186" y="336"/>
                  </a:lnTo>
                  <a:lnTo>
                    <a:pt x="184" y="337"/>
                  </a:lnTo>
                  <a:lnTo>
                    <a:pt x="181" y="338"/>
                  </a:lnTo>
                  <a:lnTo>
                    <a:pt x="179" y="336"/>
                  </a:lnTo>
                  <a:lnTo>
                    <a:pt x="179" y="330"/>
                  </a:lnTo>
                  <a:lnTo>
                    <a:pt x="180" y="329"/>
                  </a:lnTo>
                  <a:lnTo>
                    <a:pt x="181" y="319"/>
                  </a:lnTo>
                  <a:lnTo>
                    <a:pt x="183" y="319"/>
                  </a:lnTo>
                  <a:lnTo>
                    <a:pt x="182" y="309"/>
                  </a:lnTo>
                  <a:lnTo>
                    <a:pt x="175" y="306"/>
                  </a:lnTo>
                  <a:lnTo>
                    <a:pt x="163" y="305"/>
                  </a:lnTo>
                  <a:lnTo>
                    <a:pt x="161" y="304"/>
                  </a:lnTo>
                  <a:lnTo>
                    <a:pt x="161" y="300"/>
                  </a:lnTo>
                  <a:lnTo>
                    <a:pt x="157" y="301"/>
                  </a:lnTo>
                  <a:lnTo>
                    <a:pt x="153" y="309"/>
                  </a:lnTo>
                  <a:lnTo>
                    <a:pt x="145" y="311"/>
                  </a:lnTo>
                  <a:lnTo>
                    <a:pt x="141" y="307"/>
                  </a:lnTo>
                  <a:lnTo>
                    <a:pt x="131" y="308"/>
                  </a:lnTo>
                  <a:lnTo>
                    <a:pt x="126" y="314"/>
                  </a:lnTo>
                  <a:lnTo>
                    <a:pt x="126" y="316"/>
                  </a:lnTo>
                  <a:lnTo>
                    <a:pt x="117" y="325"/>
                  </a:lnTo>
                  <a:lnTo>
                    <a:pt x="117" y="327"/>
                  </a:lnTo>
                  <a:lnTo>
                    <a:pt x="113" y="332"/>
                  </a:lnTo>
                  <a:lnTo>
                    <a:pt x="113" y="335"/>
                  </a:lnTo>
                  <a:lnTo>
                    <a:pt x="110" y="337"/>
                  </a:lnTo>
                  <a:lnTo>
                    <a:pt x="107" y="335"/>
                  </a:lnTo>
                  <a:lnTo>
                    <a:pt x="105" y="335"/>
                  </a:lnTo>
                  <a:lnTo>
                    <a:pt x="99" y="333"/>
                  </a:lnTo>
                  <a:lnTo>
                    <a:pt x="96" y="329"/>
                  </a:lnTo>
                  <a:lnTo>
                    <a:pt x="96" y="323"/>
                  </a:lnTo>
                  <a:lnTo>
                    <a:pt x="87" y="319"/>
                  </a:lnTo>
                  <a:lnTo>
                    <a:pt x="82" y="324"/>
                  </a:lnTo>
                  <a:lnTo>
                    <a:pt x="82" y="325"/>
                  </a:lnTo>
                  <a:lnTo>
                    <a:pt x="76" y="334"/>
                  </a:lnTo>
                  <a:lnTo>
                    <a:pt x="74" y="346"/>
                  </a:lnTo>
                  <a:lnTo>
                    <a:pt x="69" y="348"/>
                  </a:lnTo>
                  <a:lnTo>
                    <a:pt x="67" y="344"/>
                  </a:lnTo>
                  <a:lnTo>
                    <a:pt x="67" y="342"/>
                  </a:lnTo>
                  <a:lnTo>
                    <a:pt x="62" y="338"/>
                  </a:lnTo>
                  <a:lnTo>
                    <a:pt x="57" y="339"/>
                  </a:lnTo>
                  <a:lnTo>
                    <a:pt x="56" y="340"/>
                  </a:lnTo>
                  <a:lnTo>
                    <a:pt x="53" y="340"/>
                  </a:lnTo>
                  <a:lnTo>
                    <a:pt x="51" y="338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48" name="Freeform 39"/>
            <p:cNvSpPr/>
            <p:nvPr/>
          </p:nvSpPr>
          <p:spPr bwMode="auto">
            <a:xfrm>
              <a:off x="5755412" y="3651361"/>
              <a:ext cx="625475" cy="779463"/>
            </a:xfrm>
            <a:custGeom>
              <a:avLst/>
              <a:gdLst>
                <a:gd name="T0" fmla="*/ 2147483647 w 342"/>
                <a:gd name="T1" fmla="*/ 2147483647 h 408"/>
                <a:gd name="T2" fmla="*/ 2147483647 w 342"/>
                <a:gd name="T3" fmla="*/ 2147483647 h 408"/>
                <a:gd name="T4" fmla="*/ 2147483647 w 342"/>
                <a:gd name="T5" fmla="*/ 2147483647 h 408"/>
                <a:gd name="T6" fmla="*/ 2147483647 w 342"/>
                <a:gd name="T7" fmla="*/ 2147483647 h 408"/>
                <a:gd name="T8" fmla="*/ 2147483647 w 342"/>
                <a:gd name="T9" fmla="*/ 2147483647 h 408"/>
                <a:gd name="T10" fmla="*/ 2147483647 w 342"/>
                <a:gd name="T11" fmla="*/ 2147483647 h 408"/>
                <a:gd name="T12" fmla="*/ 2147483647 w 342"/>
                <a:gd name="T13" fmla="*/ 2147483647 h 408"/>
                <a:gd name="T14" fmla="*/ 2147483647 w 342"/>
                <a:gd name="T15" fmla="*/ 2147483647 h 408"/>
                <a:gd name="T16" fmla="*/ 2147483647 w 342"/>
                <a:gd name="T17" fmla="*/ 2147483647 h 408"/>
                <a:gd name="T18" fmla="*/ 2147483647 w 342"/>
                <a:gd name="T19" fmla="*/ 2147483647 h 408"/>
                <a:gd name="T20" fmla="*/ 2147483647 w 342"/>
                <a:gd name="T21" fmla="*/ 2147483647 h 408"/>
                <a:gd name="T22" fmla="*/ 2147483647 w 342"/>
                <a:gd name="T23" fmla="*/ 2147483647 h 408"/>
                <a:gd name="T24" fmla="*/ 2147483647 w 342"/>
                <a:gd name="T25" fmla="*/ 2147483647 h 408"/>
                <a:gd name="T26" fmla="*/ 2147483647 w 342"/>
                <a:gd name="T27" fmla="*/ 2147483647 h 408"/>
                <a:gd name="T28" fmla="*/ 2147483647 w 342"/>
                <a:gd name="T29" fmla="*/ 2147483647 h 408"/>
                <a:gd name="T30" fmla="*/ 2147483647 w 342"/>
                <a:gd name="T31" fmla="*/ 2147483647 h 408"/>
                <a:gd name="T32" fmla="*/ 2147483647 w 342"/>
                <a:gd name="T33" fmla="*/ 2147483647 h 408"/>
                <a:gd name="T34" fmla="*/ 2147483647 w 342"/>
                <a:gd name="T35" fmla="*/ 2147483647 h 408"/>
                <a:gd name="T36" fmla="*/ 2147483647 w 342"/>
                <a:gd name="T37" fmla="*/ 2147483647 h 408"/>
                <a:gd name="T38" fmla="*/ 2147483647 w 342"/>
                <a:gd name="T39" fmla="*/ 2147483647 h 408"/>
                <a:gd name="T40" fmla="*/ 2147483647 w 342"/>
                <a:gd name="T41" fmla="*/ 2147483647 h 408"/>
                <a:gd name="T42" fmla="*/ 2147483647 w 342"/>
                <a:gd name="T43" fmla="*/ 2147483647 h 408"/>
                <a:gd name="T44" fmla="*/ 2147483647 w 342"/>
                <a:gd name="T45" fmla="*/ 2147483647 h 408"/>
                <a:gd name="T46" fmla="*/ 2147483647 w 342"/>
                <a:gd name="T47" fmla="*/ 2147483647 h 408"/>
                <a:gd name="T48" fmla="*/ 2147483647 w 342"/>
                <a:gd name="T49" fmla="*/ 2147483647 h 408"/>
                <a:gd name="T50" fmla="*/ 2147483647 w 342"/>
                <a:gd name="T51" fmla="*/ 2147483647 h 408"/>
                <a:gd name="T52" fmla="*/ 2147483647 w 342"/>
                <a:gd name="T53" fmla="*/ 2147483647 h 408"/>
                <a:gd name="T54" fmla="*/ 2147483647 w 342"/>
                <a:gd name="T55" fmla="*/ 2147483647 h 408"/>
                <a:gd name="T56" fmla="*/ 2147483647 w 342"/>
                <a:gd name="T57" fmla="*/ 2147483647 h 408"/>
                <a:gd name="T58" fmla="*/ 2147483647 w 342"/>
                <a:gd name="T59" fmla="*/ 2147483647 h 408"/>
                <a:gd name="T60" fmla="*/ 2147483647 w 342"/>
                <a:gd name="T61" fmla="*/ 2147483647 h 408"/>
                <a:gd name="T62" fmla="*/ 2147483647 w 342"/>
                <a:gd name="T63" fmla="*/ 2147483647 h 408"/>
                <a:gd name="T64" fmla="*/ 2147483647 w 342"/>
                <a:gd name="T65" fmla="*/ 2147483647 h 408"/>
                <a:gd name="T66" fmla="*/ 2147483647 w 342"/>
                <a:gd name="T67" fmla="*/ 2147483647 h 408"/>
                <a:gd name="T68" fmla="*/ 2147483647 w 342"/>
                <a:gd name="T69" fmla="*/ 2147483647 h 408"/>
                <a:gd name="T70" fmla="*/ 2147483647 w 342"/>
                <a:gd name="T71" fmla="*/ 2147483647 h 408"/>
                <a:gd name="T72" fmla="*/ 2147483647 w 342"/>
                <a:gd name="T73" fmla="*/ 2147483647 h 408"/>
                <a:gd name="T74" fmla="*/ 2147483647 w 342"/>
                <a:gd name="T75" fmla="*/ 2147483647 h 408"/>
                <a:gd name="T76" fmla="*/ 2147483647 w 342"/>
                <a:gd name="T77" fmla="*/ 2147483647 h 408"/>
                <a:gd name="T78" fmla="*/ 2147483647 w 342"/>
                <a:gd name="T79" fmla="*/ 2147483647 h 408"/>
                <a:gd name="T80" fmla="*/ 2147483647 w 342"/>
                <a:gd name="T81" fmla="*/ 2147483647 h 408"/>
                <a:gd name="T82" fmla="*/ 2147483647 w 342"/>
                <a:gd name="T83" fmla="*/ 2147483647 h 408"/>
                <a:gd name="T84" fmla="*/ 2147483647 w 342"/>
                <a:gd name="T85" fmla="*/ 2147483647 h 408"/>
                <a:gd name="T86" fmla="*/ 2147483647 w 342"/>
                <a:gd name="T87" fmla="*/ 2147483647 h 408"/>
                <a:gd name="T88" fmla="*/ 2147483647 w 342"/>
                <a:gd name="T89" fmla="*/ 2147483647 h 408"/>
                <a:gd name="T90" fmla="*/ 2147483647 w 342"/>
                <a:gd name="T91" fmla="*/ 2147483647 h 408"/>
                <a:gd name="T92" fmla="*/ 2147483647 w 342"/>
                <a:gd name="T93" fmla="*/ 2147483647 h 408"/>
                <a:gd name="T94" fmla="*/ 0 w 342"/>
                <a:gd name="T95" fmla="*/ 2147483647 h 408"/>
                <a:gd name="T96" fmla="*/ 2147483647 w 342"/>
                <a:gd name="T97" fmla="*/ 2147483647 h 408"/>
                <a:gd name="T98" fmla="*/ 2147483647 w 342"/>
                <a:gd name="T99" fmla="*/ 2147483647 h 408"/>
                <a:gd name="T100" fmla="*/ 2147483647 w 342"/>
                <a:gd name="T101" fmla="*/ 2147483647 h 408"/>
                <a:gd name="T102" fmla="*/ 2147483647 w 342"/>
                <a:gd name="T103" fmla="*/ 2147483647 h 408"/>
                <a:gd name="T104" fmla="*/ 2147483647 w 342"/>
                <a:gd name="T105" fmla="*/ 2147483647 h 408"/>
                <a:gd name="T106" fmla="*/ 2147483647 w 342"/>
                <a:gd name="T107" fmla="*/ 2147483647 h 40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42"/>
                <a:gd name="T163" fmla="*/ 0 h 408"/>
                <a:gd name="T164" fmla="*/ 342 w 342"/>
                <a:gd name="T165" fmla="*/ 408 h 40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42" h="408">
                  <a:moveTo>
                    <a:pt x="44" y="269"/>
                  </a:moveTo>
                  <a:lnTo>
                    <a:pt x="48" y="274"/>
                  </a:lnTo>
                  <a:lnTo>
                    <a:pt x="52" y="276"/>
                  </a:lnTo>
                  <a:lnTo>
                    <a:pt x="59" y="287"/>
                  </a:lnTo>
                  <a:lnTo>
                    <a:pt x="65" y="287"/>
                  </a:lnTo>
                  <a:lnTo>
                    <a:pt x="68" y="284"/>
                  </a:lnTo>
                  <a:lnTo>
                    <a:pt x="69" y="284"/>
                  </a:lnTo>
                  <a:lnTo>
                    <a:pt x="72" y="287"/>
                  </a:lnTo>
                  <a:lnTo>
                    <a:pt x="76" y="289"/>
                  </a:lnTo>
                  <a:lnTo>
                    <a:pt x="80" y="289"/>
                  </a:lnTo>
                  <a:lnTo>
                    <a:pt x="83" y="287"/>
                  </a:lnTo>
                  <a:lnTo>
                    <a:pt x="91" y="295"/>
                  </a:lnTo>
                  <a:lnTo>
                    <a:pt x="95" y="295"/>
                  </a:lnTo>
                  <a:lnTo>
                    <a:pt x="90" y="301"/>
                  </a:lnTo>
                  <a:lnTo>
                    <a:pt x="88" y="301"/>
                  </a:lnTo>
                  <a:lnTo>
                    <a:pt x="82" y="307"/>
                  </a:lnTo>
                  <a:lnTo>
                    <a:pt x="82" y="314"/>
                  </a:lnTo>
                  <a:lnTo>
                    <a:pt x="79" y="319"/>
                  </a:lnTo>
                  <a:lnTo>
                    <a:pt x="79" y="327"/>
                  </a:lnTo>
                  <a:lnTo>
                    <a:pt x="89" y="333"/>
                  </a:lnTo>
                  <a:lnTo>
                    <a:pt x="89" y="337"/>
                  </a:lnTo>
                  <a:lnTo>
                    <a:pt x="90" y="339"/>
                  </a:lnTo>
                  <a:lnTo>
                    <a:pt x="91" y="353"/>
                  </a:lnTo>
                  <a:lnTo>
                    <a:pt x="99" y="356"/>
                  </a:lnTo>
                  <a:lnTo>
                    <a:pt x="105" y="363"/>
                  </a:lnTo>
                  <a:lnTo>
                    <a:pt x="106" y="376"/>
                  </a:lnTo>
                  <a:lnTo>
                    <a:pt x="109" y="382"/>
                  </a:lnTo>
                  <a:lnTo>
                    <a:pt x="111" y="390"/>
                  </a:lnTo>
                  <a:lnTo>
                    <a:pt x="123" y="388"/>
                  </a:lnTo>
                  <a:lnTo>
                    <a:pt x="139" y="376"/>
                  </a:lnTo>
                  <a:lnTo>
                    <a:pt x="139" y="372"/>
                  </a:lnTo>
                  <a:lnTo>
                    <a:pt x="140" y="371"/>
                  </a:lnTo>
                  <a:lnTo>
                    <a:pt x="139" y="365"/>
                  </a:lnTo>
                  <a:lnTo>
                    <a:pt x="140" y="364"/>
                  </a:lnTo>
                  <a:lnTo>
                    <a:pt x="146" y="363"/>
                  </a:lnTo>
                  <a:lnTo>
                    <a:pt x="148" y="365"/>
                  </a:lnTo>
                  <a:lnTo>
                    <a:pt x="151" y="364"/>
                  </a:lnTo>
                  <a:lnTo>
                    <a:pt x="165" y="371"/>
                  </a:lnTo>
                  <a:lnTo>
                    <a:pt x="165" y="377"/>
                  </a:lnTo>
                  <a:lnTo>
                    <a:pt x="164" y="379"/>
                  </a:lnTo>
                  <a:lnTo>
                    <a:pt x="151" y="393"/>
                  </a:lnTo>
                  <a:lnTo>
                    <a:pt x="151" y="397"/>
                  </a:lnTo>
                  <a:lnTo>
                    <a:pt x="155" y="402"/>
                  </a:lnTo>
                  <a:lnTo>
                    <a:pt x="160" y="403"/>
                  </a:lnTo>
                  <a:lnTo>
                    <a:pt x="168" y="396"/>
                  </a:lnTo>
                  <a:lnTo>
                    <a:pt x="170" y="396"/>
                  </a:lnTo>
                  <a:lnTo>
                    <a:pt x="178" y="390"/>
                  </a:lnTo>
                  <a:lnTo>
                    <a:pt x="180" y="385"/>
                  </a:lnTo>
                  <a:lnTo>
                    <a:pt x="177" y="382"/>
                  </a:lnTo>
                  <a:lnTo>
                    <a:pt x="177" y="379"/>
                  </a:lnTo>
                  <a:lnTo>
                    <a:pt x="186" y="369"/>
                  </a:lnTo>
                  <a:lnTo>
                    <a:pt x="191" y="377"/>
                  </a:lnTo>
                  <a:lnTo>
                    <a:pt x="193" y="377"/>
                  </a:lnTo>
                  <a:lnTo>
                    <a:pt x="194" y="376"/>
                  </a:lnTo>
                  <a:lnTo>
                    <a:pt x="200" y="375"/>
                  </a:lnTo>
                  <a:lnTo>
                    <a:pt x="203" y="377"/>
                  </a:lnTo>
                  <a:lnTo>
                    <a:pt x="212" y="394"/>
                  </a:lnTo>
                  <a:lnTo>
                    <a:pt x="214" y="393"/>
                  </a:lnTo>
                  <a:lnTo>
                    <a:pt x="215" y="395"/>
                  </a:lnTo>
                  <a:lnTo>
                    <a:pt x="217" y="393"/>
                  </a:lnTo>
                  <a:lnTo>
                    <a:pt x="223" y="396"/>
                  </a:lnTo>
                  <a:lnTo>
                    <a:pt x="248" y="395"/>
                  </a:lnTo>
                  <a:lnTo>
                    <a:pt x="253" y="398"/>
                  </a:lnTo>
                  <a:lnTo>
                    <a:pt x="253" y="403"/>
                  </a:lnTo>
                  <a:lnTo>
                    <a:pt x="259" y="408"/>
                  </a:lnTo>
                  <a:lnTo>
                    <a:pt x="260" y="402"/>
                  </a:lnTo>
                  <a:lnTo>
                    <a:pt x="272" y="398"/>
                  </a:lnTo>
                  <a:lnTo>
                    <a:pt x="277" y="396"/>
                  </a:lnTo>
                  <a:lnTo>
                    <a:pt x="281" y="392"/>
                  </a:lnTo>
                  <a:lnTo>
                    <a:pt x="280" y="390"/>
                  </a:lnTo>
                  <a:lnTo>
                    <a:pt x="289" y="381"/>
                  </a:lnTo>
                  <a:lnTo>
                    <a:pt x="289" y="379"/>
                  </a:lnTo>
                  <a:lnTo>
                    <a:pt x="294" y="374"/>
                  </a:lnTo>
                  <a:lnTo>
                    <a:pt x="295" y="367"/>
                  </a:lnTo>
                  <a:lnTo>
                    <a:pt x="304" y="354"/>
                  </a:lnTo>
                  <a:lnTo>
                    <a:pt x="304" y="347"/>
                  </a:lnTo>
                  <a:lnTo>
                    <a:pt x="301" y="340"/>
                  </a:lnTo>
                  <a:lnTo>
                    <a:pt x="300" y="338"/>
                  </a:lnTo>
                  <a:lnTo>
                    <a:pt x="299" y="336"/>
                  </a:lnTo>
                  <a:lnTo>
                    <a:pt x="302" y="332"/>
                  </a:lnTo>
                  <a:lnTo>
                    <a:pt x="301" y="329"/>
                  </a:lnTo>
                  <a:lnTo>
                    <a:pt x="298" y="326"/>
                  </a:lnTo>
                  <a:lnTo>
                    <a:pt x="304" y="321"/>
                  </a:lnTo>
                  <a:lnTo>
                    <a:pt x="306" y="323"/>
                  </a:lnTo>
                  <a:lnTo>
                    <a:pt x="309" y="322"/>
                  </a:lnTo>
                  <a:lnTo>
                    <a:pt x="315" y="324"/>
                  </a:lnTo>
                  <a:lnTo>
                    <a:pt x="320" y="324"/>
                  </a:lnTo>
                  <a:lnTo>
                    <a:pt x="326" y="318"/>
                  </a:lnTo>
                  <a:lnTo>
                    <a:pt x="328" y="318"/>
                  </a:lnTo>
                  <a:lnTo>
                    <a:pt x="334" y="314"/>
                  </a:lnTo>
                  <a:lnTo>
                    <a:pt x="334" y="313"/>
                  </a:lnTo>
                  <a:lnTo>
                    <a:pt x="330" y="308"/>
                  </a:lnTo>
                  <a:lnTo>
                    <a:pt x="330" y="306"/>
                  </a:lnTo>
                  <a:lnTo>
                    <a:pt x="328" y="305"/>
                  </a:lnTo>
                  <a:lnTo>
                    <a:pt x="328" y="303"/>
                  </a:lnTo>
                  <a:lnTo>
                    <a:pt x="322" y="300"/>
                  </a:lnTo>
                  <a:lnTo>
                    <a:pt x="321" y="298"/>
                  </a:lnTo>
                  <a:lnTo>
                    <a:pt x="328" y="292"/>
                  </a:lnTo>
                  <a:lnTo>
                    <a:pt x="334" y="289"/>
                  </a:lnTo>
                  <a:lnTo>
                    <a:pt x="336" y="285"/>
                  </a:lnTo>
                  <a:lnTo>
                    <a:pt x="336" y="281"/>
                  </a:lnTo>
                  <a:lnTo>
                    <a:pt x="337" y="280"/>
                  </a:lnTo>
                  <a:lnTo>
                    <a:pt x="337" y="277"/>
                  </a:lnTo>
                  <a:lnTo>
                    <a:pt x="338" y="275"/>
                  </a:lnTo>
                  <a:lnTo>
                    <a:pt x="338" y="272"/>
                  </a:lnTo>
                  <a:lnTo>
                    <a:pt x="339" y="270"/>
                  </a:lnTo>
                  <a:lnTo>
                    <a:pt x="339" y="266"/>
                  </a:lnTo>
                  <a:lnTo>
                    <a:pt x="340" y="265"/>
                  </a:lnTo>
                  <a:lnTo>
                    <a:pt x="342" y="260"/>
                  </a:lnTo>
                  <a:lnTo>
                    <a:pt x="341" y="250"/>
                  </a:lnTo>
                  <a:lnTo>
                    <a:pt x="336" y="248"/>
                  </a:lnTo>
                  <a:lnTo>
                    <a:pt x="331" y="248"/>
                  </a:lnTo>
                  <a:lnTo>
                    <a:pt x="323" y="248"/>
                  </a:lnTo>
                  <a:lnTo>
                    <a:pt x="321" y="246"/>
                  </a:lnTo>
                  <a:lnTo>
                    <a:pt x="321" y="242"/>
                  </a:lnTo>
                  <a:lnTo>
                    <a:pt x="317" y="241"/>
                  </a:lnTo>
                  <a:lnTo>
                    <a:pt x="316" y="242"/>
                  </a:lnTo>
                  <a:lnTo>
                    <a:pt x="308" y="243"/>
                  </a:lnTo>
                  <a:lnTo>
                    <a:pt x="305" y="242"/>
                  </a:lnTo>
                  <a:lnTo>
                    <a:pt x="298" y="247"/>
                  </a:lnTo>
                  <a:lnTo>
                    <a:pt x="285" y="250"/>
                  </a:lnTo>
                  <a:lnTo>
                    <a:pt x="280" y="250"/>
                  </a:lnTo>
                  <a:lnTo>
                    <a:pt x="277" y="247"/>
                  </a:lnTo>
                  <a:lnTo>
                    <a:pt x="277" y="245"/>
                  </a:lnTo>
                  <a:lnTo>
                    <a:pt x="282" y="241"/>
                  </a:lnTo>
                  <a:lnTo>
                    <a:pt x="282" y="240"/>
                  </a:lnTo>
                  <a:lnTo>
                    <a:pt x="286" y="234"/>
                  </a:lnTo>
                  <a:lnTo>
                    <a:pt x="285" y="227"/>
                  </a:lnTo>
                  <a:lnTo>
                    <a:pt x="282" y="223"/>
                  </a:lnTo>
                  <a:lnTo>
                    <a:pt x="271" y="215"/>
                  </a:lnTo>
                  <a:lnTo>
                    <a:pt x="255" y="207"/>
                  </a:lnTo>
                  <a:lnTo>
                    <a:pt x="244" y="198"/>
                  </a:lnTo>
                  <a:lnTo>
                    <a:pt x="246" y="195"/>
                  </a:lnTo>
                  <a:lnTo>
                    <a:pt x="244" y="181"/>
                  </a:lnTo>
                  <a:lnTo>
                    <a:pt x="246" y="180"/>
                  </a:lnTo>
                  <a:lnTo>
                    <a:pt x="254" y="179"/>
                  </a:lnTo>
                  <a:lnTo>
                    <a:pt x="260" y="176"/>
                  </a:lnTo>
                  <a:lnTo>
                    <a:pt x="262" y="174"/>
                  </a:lnTo>
                  <a:lnTo>
                    <a:pt x="263" y="171"/>
                  </a:lnTo>
                  <a:lnTo>
                    <a:pt x="263" y="158"/>
                  </a:lnTo>
                  <a:lnTo>
                    <a:pt x="261" y="156"/>
                  </a:lnTo>
                  <a:lnTo>
                    <a:pt x="259" y="156"/>
                  </a:lnTo>
                  <a:lnTo>
                    <a:pt x="251" y="148"/>
                  </a:lnTo>
                  <a:lnTo>
                    <a:pt x="251" y="147"/>
                  </a:lnTo>
                  <a:lnTo>
                    <a:pt x="271" y="145"/>
                  </a:lnTo>
                  <a:lnTo>
                    <a:pt x="271" y="146"/>
                  </a:lnTo>
                  <a:lnTo>
                    <a:pt x="281" y="151"/>
                  </a:lnTo>
                  <a:lnTo>
                    <a:pt x="288" y="140"/>
                  </a:lnTo>
                  <a:lnTo>
                    <a:pt x="290" y="132"/>
                  </a:lnTo>
                  <a:lnTo>
                    <a:pt x="288" y="122"/>
                  </a:lnTo>
                  <a:lnTo>
                    <a:pt x="278" y="112"/>
                  </a:lnTo>
                  <a:lnTo>
                    <a:pt x="268" y="112"/>
                  </a:lnTo>
                  <a:lnTo>
                    <a:pt x="264" y="115"/>
                  </a:lnTo>
                  <a:lnTo>
                    <a:pt x="264" y="117"/>
                  </a:lnTo>
                  <a:lnTo>
                    <a:pt x="262" y="118"/>
                  </a:lnTo>
                  <a:lnTo>
                    <a:pt x="262" y="120"/>
                  </a:lnTo>
                  <a:lnTo>
                    <a:pt x="258" y="124"/>
                  </a:lnTo>
                  <a:lnTo>
                    <a:pt x="259" y="130"/>
                  </a:lnTo>
                  <a:lnTo>
                    <a:pt x="258" y="132"/>
                  </a:lnTo>
                  <a:lnTo>
                    <a:pt x="254" y="132"/>
                  </a:lnTo>
                  <a:lnTo>
                    <a:pt x="254" y="133"/>
                  </a:lnTo>
                  <a:lnTo>
                    <a:pt x="250" y="134"/>
                  </a:lnTo>
                  <a:lnTo>
                    <a:pt x="249" y="135"/>
                  </a:lnTo>
                  <a:lnTo>
                    <a:pt x="235" y="136"/>
                  </a:lnTo>
                  <a:lnTo>
                    <a:pt x="228" y="125"/>
                  </a:lnTo>
                  <a:lnTo>
                    <a:pt x="227" y="117"/>
                  </a:lnTo>
                  <a:lnTo>
                    <a:pt x="225" y="112"/>
                  </a:lnTo>
                  <a:lnTo>
                    <a:pt x="223" y="104"/>
                  </a:lnTo>
                  <a:lnTo>
                    <a:pt x="211" y="106"/>
                  </a:lnTo>
                  <a:lnTo>
                    <a:pt x="209" y="105"/>
                  </a:lnTo>
                  <a:lnTo>
                    <a:pt x="207" y="107"/>
                  </a:lnTo>
                  <a:lnTo>
                    <a:pt x="207" y="105"/>
                  </a:lnTo>
                  <a:lnTo>
                    <a:pt x="202" y="101"/>
                  </a:lnTo>
                  <a:lnTo>
                    <a:pt x="202" y="97"/>
                  </a:lnTo>
                  <a:lnTo>
                    <a:pt x="206" y="90"/>
                  </a:lnTo>
                  <a:lnTo>
                    <a:pt x="206" y="83"/>
                  </a:lnTo>
                  <a:lnTo>
                    <a:pt x="209" y="79"/>
                  </a:lnTo>
                  <a:lnTo>
                    <a:pt x="210" y="66"/>
                  </a:lnTo>
                  <a:lnTo>
                    <a:pt x="211" y="64"/>
                  </a:lnTo>
                  <a:lnTo>
                    <a:pt x="211" y="58"/>
                  </a:lnTo>
                  <a:lnTo>
                    <a:pt x="209" y="56"/>
                  </a:lnTo>
                  <a:lnTo>
                    <a:pt x="203" y="56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3" y="60"/>
                  </a:lnTo>
                  <a:lnTo>
                    <a:pt x="190" y="61"/>
                  </a:lnTo>
                  <a:lnTo>
                    <a:pt x="189" y="62"/>
                  </a:lnTo>
                  <a:lnTo>
                    <a:pt x="185" y="62"/>
                  </a:lnTo>
                  <a:lnTo>
                    <a:pt x="184" y="64"/>
                  </a:lnTo>
                  <a:lnTo>
                    <a:pt x="182" y="57"/>
                  </a:lnTo>
                  <a:lnTo>
                    <a:pt x="181" y="56"/>
                  </a:lnTo>
                  <a:lnTo>
                    <a:pt x="181" y="50"/>
                  </a:lnTo>
                  <a:lnTo>
                    <a:pt x="179" y="47"/>
                  </a:lnTo>
                  <a:lnTo>
                    <a:pt x="175" y="45"/>
                  </a:lnTo>
                  <a:lnTo>
                    <a:pt x="174" y="42"/>
                  </a:lnTo>
                  <a:lnTo>
                    <a:pt x="171" y="39"/>
                  </a:lnTo>
                  <a:lnTo>
                    <a:pt x="168" y="42"/>
                  </a:lnTo>
                  <a:lnTo>
                    <a:pt x="163" y="38"/>
                  </a:lnTo>
                  <a:lnTo>
                    <a:pt x="161" y="39"/>
                  </a:lnTo>
                  <a:lnTo>
                    <a:pt x="159" y="41"/>
                  </a:lnTo>
                  <a:lnTo>
                    <a:pt x="154" y="37"/>
                  </a:lnTo>
                  <a:lnTo>
                    <a:pt x="149" y="37"/>
                  </a:lnTo>
                  <a:lnTo>
                    <a:pt x="145" y="39"/>
                  </a:lnTo>
                  <a:lnTo>
                    <a:pt x="142" y="39"/>
                  </a:lnTo>
                  <a:lnTo>
                    <a:pt x="136" y="36"/>
                  </a:lnTo>
                  <a:lnTo>
                    <a:pt x="136" y="35"/>
                  </a:lnTo>
                  <a:lnTo>
                    <a:pt x="133" y="33"/>
                  </a:lnTo>
                  <a:lnTo>
                    <a:pt x="132" y="29"/>
                  </a:lnTo>
                  <a:lnTo>
                    <a:pt x="129" y="26"/>
                  </a:lnTo>
                  <a:lnTo>
                    <a:pt x="127" y="22"/>
                  </a:lnTo>
                  <a:lnTo>
                    <a:pt x="126" y="21"/>
                  </a:lnTo>
                  <a:lnTo>
                    <a:pt x="126" y="19"/>
                  </a:lnTo>
                  <a:lnTo>
                    <a:pt x="122" y="15"/>
                  </a:lnTo>
                  <a:lnTo>
                    <a:pt x="116" y="16"/>
                  </a:lnTo>
                  <a:lnTo>
                    <a:pt x="114" y="17"/>
                  </a:lnTo>
                  <a:lnTo>
                    <a:pt x="109" y="12"/>
                  </a:lnTo>
                  <a:lnTo>
                    <a:pt x="98" y="10"/>
                  </a:lnTo>
                  <a:lnTo>
                    <a:pt x="84" y="0"/>
                  </a:lnTo>
                  <a:lnTo>
                    <a:pt x="75" y="6"/>
                  </a:lnTo>
                  <a:lnTo>
                    <a:pt x="75" y="8"/>
                  </a:lnTo>
                  <a:lnTo>
                    <a:pt x="72" y="12"/>
                  </a:lnTo>
                  <a:lnTo>
                    <a:pt x="72" y="14"/>
                  </a:lnTo>
                  <a:lnTo>
                    <a:pt x="70" y="16"/>
                  </a:lnTo>
                  <a:lnTo>
                    <a:pt x="71" y="23"/>
                  </a:lnTo>
                  <a:lnTo>
                    <a:pt x="88" y="33"/>
                  </a:lnTo>
                  <a:lnTo>
                    <a:pt x="94" y="33"/>
                  </a:lnTo>
                  <a:lnTo>
                    <a:pt x="95" y="30"/>
                  </a:lnTo>
                  <a:lnTo>
                    <a:pt x="96" y="30"/>
                  </a:lnTo>
                  <a:lnTo>
                    <a:pt x="98" y="32"/>
                  </a:lnTo>
                  <a:lnTo>
                    <a:pt x="99" y="35"/>
                  </a:lnTo>
                  <a:lnTo>
                    <a:pt x="97" y="37"/>
                  </a:lnTo>
                  <a:lnTo>
                    <a:pt x="97" y="41"/>
                  </a:lnTo>
                  <a:lnTo>
                    <a:pt x="108" y="55"/>
                  </a:lnTo>
                  <a:lnTo>
                    <a:pt x="109" y="56"/>
                  </a:lnTo>
                  <a:lnTo>
                    <a:pt x="109" y="59"/>
                  </a:lnTo>
                  <a:lnTo>
                    <a:pt x="108" y="60"/>
                  </a:lnTo>
                  <a:lnTo>
                    <a:pt x="97" y="65"/>
                  </a:lnTo>
                  <a:lnTo>
                    <a:pt x="95" y="68"/>
                  </a:lnTo>
                  <a:lnTo>
                    <a:pt x="95" y="73"/>
                  </a:lnTo>
                  <a:lnTo>
                    <a:pt x="79" y="77"/>
                  </a:lnTo>
                  <a:lnTo>
                    <a:pt x="76" y="77"/>
                  </a:lnTo>
                  <a:lnTo>
                    <a:pt x="69" y="68"/>
                  </a:lnTo>
                  <a:lnTo>
                    <a:pt x="69" y="67"/>
                  </a:lnTo>
                  <a:lnTo>
                    <a:pt x="66" y="63"/>
                  </a:lnTo>
                  <a:lnTo>
                    <a:pt x="66" y="61"/>
                  </a:lnTo>
                  <a:lnTo>
                    <a:pt x="64" y="56"/>
                  </a:lnTo>
                  <a:lnTo>
                    <a:pt x="62" y="56"/>
                  </a:lnTo>
                  <a:lnTo>
                    <a:pt x="60" y="55"/>
                  </a:lnTo>
                  <a:lnTo>
                    <a:pt x="58" y="55"/>
                  </a:lnTo>
                  <a:lnTo>
                    <a:pt x="49" y="51"/>
                  </a:lnTo>
                  <a:lnTo>
                    <a:pt x="45" y="50"/>
                  </a:lnTo>
                  <a:lnTo>
                    <a:pt x="43" y="52"/>
                  </a:lnTo>
                  <a:lnTo>
                    <a:pt x="41" y="52"/>
                  </a:lnTo>
                  <a:lnTo>
                    <a:pt x="39" y="54"/>
                  </a:lnTo>
                  <a:lnTo>
                    <a:pt x="35" y="53"/>
                  </a:lnTo>
                  <a:lnTo>
                    <a:pt x="36" y="57"/>
                  </a:lnTo>
                  <a:lnTo>
                    <a:pt x="36" y="59"/>
                  </a:lnTo>
                  <a:lnTo>
                    <a:pt x="34" y="64"/>
                  </a:lnTo>
                  <a:lnTo>
                    <a:pt x="34" y="68"/>
                  </a:lnTo>
                  <a:lnTo>
                    <a:pt x="38" y="73"/>
                  </a:lnTo>
                  <a:lnTo>
                    <a:pt x="39" y="75"/>
                  </a:lnTo>
                  <a:lnTo>
                    <a:pt x="37" y="78"/>
                  </a:lnTo>
                  <a:lnTo>
                    <a:pt x="37" y="80"/>
                  </a:lnTo>
                  <a:lnTo>
                    <a:pt x="39" y="81"/>
                  </a:lnTo>
                  <a:lnTo>
                    <a:pt x="39" y="86"/>
                  </a:lnTo>
                  <a:lnTo>
                    <a:pt x="41" y="87"/>
                  </a:lnTo>
                  <a:lnTo>
                    <a:pt x="40" y="91"/>
                  </a:lnTo>
                  <a:lnTo>
                    <a:pt x="42" y="91"/>
                  </a:lnTo>
                  <a:lnTo>
                    <a:pt x="40" y="96"/>
                  </a:lnTo>
                  <a:lnTo>
                    <a:pt x="37" y="97"/>
                  </a:lnTo>
                  <a:lnTo>
                    <a:pt x="32" y="97"/>
                  </a:lnTo>
                  <a:lnTo>
                    <a:pt x="30" y="99"/>
                  </a:lnTo>
                  <a:lnTo>
                    <a:pt x="28" y="99"/>
                  </a:lnTo>
                  <a:lnTo>
                    <a:pt x="26" y="101"/>
                  </a:lnTo>
                  <a:lnTo>
                    <a:pt x="25" y="108"/>
                  </a:lnTo>
                  <a:lnTo>
                    <a:pt x="26" y="109"/>
                  </a:lnTo>
                  <a:lnTo>
                    <a:pt x="26" y="113"/>
                  </a:lnTo>
                  <a:lnTo>
                    <a:pt x="28" y="114"/>
                  </a:lnTo>
                  <a:lnTo>
                    <a:pt x="28" y="121"/>
                  </a:lnTo>
                  <a:lnTo>
                    <a:pt x="27" y="123"/>
                  </a:lnTo>
                  <a:lnTo>
                    <a:pt x="27" y="126"/>
                  </a:lnTo>
                  <a:lnTo>
                    <a:pt x="23" y="134"/>
                  </a:lnTo>
                  <a:lnTo>
                    <a:pt x="18" y="136"/>
                  </a:lnTo>
                  <a:lnTo>
                    <a:pt x="16" y="137"/>
                  </a:lnTo>
                  <a:lnTo>
                    <a:pt x="5" y="138"/>
                  </a:lnTo>
                  <a:lnTo>
                    <a:pt x="2" y="135"/>
                  </a:lnTo>
                  <a:lnTo>
                    <a:pt x="0" y="137"/>
                  </a:lnTo>
                  <a:lnTo>
                    <a:pt x="0" y="140"/>
                  </a:lnTo>
                  <a:lnTo>
                    <a:pt x="2" y="141"/>
                  </a:lnTo>
                  <a:lnTo>
                    <a:pt x="3" y="146"/>
                  </a:lnTo>
                  <a:lnTo>
                    <a:pt x="5" y="148"/>
                  </a:lnTo>
                  <a:lnTo>
                    <a:pt x="16" y="150"/>
                  </a:lnTo>
                  <a:lnTo>
                    <a:pt x="21" y="153"/>
                  </a:lnTo>
                  <a:lnTo>
                    <a:pt x="21" y="172"/>
                  </a:lnTo>
                  <a:lnTo>
                    <a:pt x="29" y="172"/>
                  </a:lnTo>
                  <a:lnTo>
                    <a:pt x="30" y="174"/>
                  </a:lnTo>
                  <a:lnTo>
                    <a:pt x="36" y="173"/>
                  </a:lnTo>
                  <a:lnTo>
                    <a:pt x="45" y="178"/>
                  </a:lnTo>
                  <a:lnTo>
                    <a:pt x="45" y="180"/>
                  </a:lnTo>
                  <a:lnTo>
                    <a:pt x="48" y="185"/>
                  </a:lnTo>
                  <a:lnTo>
                    <a:pt x="52" y="186"/>
                  </a:lnTo>
                  <a:lnTo>
                    <a:pt x="55" y="184"/>
                  </a:lnTo>
                  <a:lnTo>
                    <a:pt x="57" y="179"/>
                  </a:lnTo>
                  <a:lnTo>
                    <a:pt x="67" y="174"/>
                  </a:lnTo>
                  <a:lnTo>
                    <a:pt x="68" y="178"/>
                  </a:lnTo>
                  <a:lnTo>
                    <a:pt x="70" y="181"/>
                  </a:lnTo>
                  <a:lnTo>
                    <a:pt x="70" y="187"/>
                  </a:lnTo>
                  <a:lnTo>
                    <a:pt x="72" y="188"/>
                  </a:lnTo>
                  <a:lnTo>
                    <a:pt x="74" y="200"/>
                  </a:lnTo>
                  <a:lnTo>
                    <a:pt x="75" y="201"/>
                  </a:lnTo>
                  <a:lnTo>
                    <a:pt x="75" y="207"/>
                  </a:lnTo>
                  <a:lnTo>
                    <a:pt x="77" y="208"/>
                  </a:lnTo>
                  <a:lnTo>
                    <a:pt x="77" y="220"/>
                  </a:lnTo>
                  <a:lnTo>
                    <a:pt x="76" y="222"/>
                  </a:lnTo>
                  <a:lnTo>
                    <a:pt x="77" y="231"/>
                  </a:lnTo>
                  <a:lnTo>
                    <a:pt x="75" y="232"/>
                  </a:lnTo>
                  <a:lnTo>
                    <a:pt x="57" y="235"/>
                  </a:lnTo>
                  <a:lnTo>
                    <a:pt x="57" y="239"/>
                  </a:lnTo>
                  <a:lnTo>
                    <a:pt x="54" y="240"/>
                  </a:lnTo>
                  <a:lnTo>
                    <a:pt x="52" y="243"/>
                  </a:lnTo>
                  <a:lnTo>
                    <a:pt x="49" y="250"/>
                  </a:lnTo>
                  <a:lnTo>
                    <a:pt x="45" y="256"/>
                  </a:lnTo>
                  <a:lnTo>
                    <a:pt x="44" y="260"/>
                  </a:lnTo>
                  <a:lnTo>
                    <a:pt x="45" y="266"/>
                  </a:lnTo>
                  <a:lnTo>
                    <a:pt x="44" y="269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49" name="Freeform 40"/>
            <p:cNvSpPr/>
            <p:nvPr/>
          </p:nvSpPr>
          <p:spPr bwMode="auto">
            <a:xfrm>
              <a:off x="6004649" y="4581636"/>
              <a:ext cx="566738" cy="757238"/>
            </a:xfrm>
            <a:custGeom>
              <a:avLst/>
              <a:gdLst>
                <a:gd name="T0" fmla="*/ 2147483647 w 309"/>
                <a:gd name="T1" fmla="*/ 2147483647 h 397"/>
                <a:gd name="T2" fmla="*/ 2147483647 w 309"/>
                <a:gd name="T3" fmla="*/ 2147483647 h 397"/>
                <a:gd name="T4" fmla="*/ 2147483647 w 309"/>
                <a:gd name="T5" fmla="*/ 2147483647 h 397"/>
                <a:gd name="T6" fmla="*/ 2147483647 w 309"/>
                <a:gd name="T7" fmla="*/ 2147483647 h 397"/>
                <a:gd name="T8" fmla="*/ 2147483647 w 309"/>
                <a:gd name="T9" fmla="*/ 2147483647 h 397"/>
                <a:gd name="T10" fmla="*/ 2147483647 w 309"/>
                <a:gd name="T11" fmla="*/ 2147483647 h 397"/>
                <a:gd name="T12" fmla="*/ 2147483647 w 309"/>
                <a:gd name="T13" fmla="*/ 2147483647 h 397"/>
                <a:gd name="T14" fmla="*/ 2147483647 w 309"/>
                <a:gd name="T15" fmla="*/ 2147483647 h 397"/>
                <a:gd name="T16" fmla="*/ 2147483647 w 309"/>
                <a:gd name="T17" fmla="*/ 2147483647 h 397"/>
                <a:gd name="T18" fmla="*/ 2147483647 w 309"/>
                <a:gd name="T19" fmla="*/ 2147483647 h 397"/>
                <a:gd name="T20" fmla="*/ 2147483647 w 309"/>
                <a:gd name="T21" fmla="*/ 2147483647 h 397"/>
                <a:gd name="T22" fmla="*/ 2147483647 w 309"/>
                <a:gd name="T23" fmla="*/ 2147483647 h 397"/>
                <a:gd name="T24" fmla="*/ 2147483647 w 309"/>
                <a:gd name="T25" fmla="*/ 2147483647 h 397"/>
                <a:gd name="T26" fmla="*/ 2147483647 w 309"/>
                <a:gd name="T27" fmla="*/ 2147483647 h 397"/>
                <a:gd name="T28" fmla="*/ 2147483647 w 309"/>
                <a:gd name="T29" fmla="*/ 2147483647 h 397"/>
                <a:gd name="T30" fmla="*/ 2147483647 w 309"/>
                <a:gd name="T31" fmla="*/ 2147483647 h 397"/>
                <a:gd name="T32" fmla="*/ 2147483647 w 309"/>
                <a:gd name="T33" fmla="*/ 2147483647 h 397"/>
                <a:gd name="T34" fmla="*/ 2147483647 w 309"/>
                <a:gd name="T35" fmla="*/ 2147483647 h 397"/>
                <a:gd name="T36" fmla="*/ 2147483647 w 309"/>
                <a:gd name="T37" fmla="*/ 2147483647 h 397"/>
                <a:gd name="T38" fmla="*/ 2147483647 w 309"/>
                <a:gd name="T39" fmla="*/ 2147483647 h 397"/>
                <a:gd name="T40" fmla="*/ 2147483647 w 309"/>
                <a:gd name="T41" fmla="*/ 2147483647 h 397"/>
                <a:gd name="T42" fmla="*/ 2147483647 w 309"/>
                <a:gd name="T43" fmla="*/ 2147483647 h 397"/>
                <a:gd name="T44" fmla="*/ 2147483647 w 309"/>
                <a:gd name="T45" fmla="*/ 2147483647 h 397"/>
                <a:gd name="T46" fmla="*/ 2147483647 w 309"/>
                <a:gd name="T47" fmla="*/ 2147483647 h 397"/>
                <a:gd name="T48" fmla="*/ 2147483647 w 309"/>
                <a:gd name="T49" fmla="*/ 2147483647 h 397"/>
                <a:gd name="T50" fmla="*/ 2147483647 w 309"/>
                <a:gd name="T51" fmla="*/ 2147483647 h 397"/>
                <a:gd name="T52" fmla="*/ 2147483647 w 309"/>
                <a:gd name="T53" fmla="*/ 2147483647 h 397"/>
                <a:gd name="T54" fmla="*/ 2147483647 w 309"/>
                <a:gd name="T55" fmla="*/ 2147483647 h 397"/>
                <a:gd name="T56" fmla="*/ 2147483647 w 309"/>
                <a:gd name="T57" fmla="*/ 2147483647 h 397"/>
                <a:gd name="T58" fmla="*/ 2147483647 w 309"/>
                <a:gd name="T59" fmla="*/ 2147483647 h 397"/>
                <a:gd name="T60" fmla="*/ 2147483647 w 309"/>
                <a:gd name="T61" fmla="*/ 2147483647 h 397"/>
                <a:gd name="T62" fmla="*/ 2147483647 w 309"/>
                <a:gd name="T63" fmla="*/ 2147483647 h 397"/>
                <a:gd name="T64" fmla="*/ 2147483647 w 309"/>
                <a:gd name="T65" fmla="*/ 2147483647 h 397"/>
                <a:gd name="T66" fmla="*/ 2147483647 w 309"/>
                <a:gd name="T67" fmla="*/ 2147483647 h 397"/>
                <a:gd name="T68" fmla="*/ 2147483647 w 309"/>
                <a:gd name="T69" fmla="*/ 2147483647 h 397"/>
                <a:gd name="T70" fmla="*/ 2147483647 w 309"/>
                <a:gd name="T71" fmla="*/ 2147483647 h 397"/>
                <a:gd name="T72" fmla="*/ 2147483647 w 309"/>
                <a:gd name="T73" fmla="*/ 2147483647 h 397"/>
                <a:gd name="T74" fmla="*/ 2147483647 w 309"/>
                <a:gd name="T75" fmla="*/ 2147483647 h 397"/>
                <a:gd name="T76" fmla="*/ 2147483647 w 309"/>
                <a:gd name="T77" fmla="*/ 2147483647 h 397"/>
                <a:gd name="T78" fmla="*/ 2147483647 w 309"/>
                <a:gd name="T79" fmla="*/ 2147483647 h 397"/>
                <a:gd name="T80" fmla="*/ 2147483647 w 309"/>
                <a:gd name="T81" fmla="*/ 2147483647 h 397"/>
                <a:gd name="T82" fmla="*/ 2147483647 w 309"/>
                <a:gd name="T83" fmla="*/ 2147483647 h 397"/>
                <a:gd name="T84" fmla="*/ 2147483647 w 309"/>
                <a:gd name="T85" fmla="*/ 2147483647 h 397"/>
                <a:gd name="T86" fmla="*/ 2147483647 w 309"/>
                <a:gd name="T87" fmla="*/ 2147483647 h 397"/>
                <a:gd name="T88" fmla="*/ 2147483647 w 309"/>
                <a:gd name="T89" fmla="*/ 2147483647 h 397"/>
                <a:gd name="T90" fmla="*/ 2147483647 w 309"/>
                <a:gd name="T91" fmla="*/ 2147483647 h 397"/>
                <a:gd name="T92" fmla="*/ 2147483647 w 309"/>
                <a:gd name="T93" fmla="*/ 2147483647 h 397"/>
                <a:gd name="T94" fmla="*/ 2147483647 w 309"/>
                <a:gd name="T95" fmla="*/ 2147483647 h 397"/>
                <a:gd name="T96" fmla="*/ 2147483647 w 309"/>
                <a:gd name="T97" fmla="*/ 2147483647 h 397"/>
                <a:gd name="T98" fmla="*/ 2147483647 w 309"/>
                <a:gd name="T99" fmla="*/ 2147483647 h 397"/>
                <a:gd name="T100" fmla="*/ 2147483647 w 309"/>
                <a:gd name="T101" fmla="*/ 2147483647 h 397"/>
                <a:gd name="T102" fmla="*/ 2147483647 w 309"/>
                <a:gd name="T103" fmla="*/ 2147483647 h 397"/>
                <a:gd name="T104" fmla="*/ 2147483647 w 309"/>
                <a:gd name="T105" fmla="*/ 2147483647 h 397"/>
                <a:gd name="T106" fmla="*/ 2147483647 w 309"/>
                <a:gd name="T107" fmla="*/ 2147483647 h 397"/>
                <a:gd name="T108" fmla="*/ 2147483647 w 309"/>
                <a:gd name="T109" fmla="*/ 2147483647 h 397"/>
                <a:gd name="T110" fmla="*/ 2147483647 w 309"/>
                <a:gd name="T111" fmla="*/ 2147483647 h 397"/>
                <a:gd name="T112" fmla="*/ 2147483647 w 309"/>
                <a:gd name="T113" fmla="*/ 2147483647 h 397"/>
                <a:gd name="T114" fmla="*/ 2147483647 w 309"/>
                <a:gd name="T115" fmla="*/ 2147483647 h 397"/>
                <a:gd name="T116" fmla="*/ 2147483647 w 309"/>
                <a:gd name="T117" fmla="*/ 2147483647 h 397"/>
                <a:gd name="T118" fmla="*/ 2147483647 w 309"/>
                <a:gd name="T119" fmla="*/ 2147483647 h 397"/>
                <a:gd name="T120" fmla="*/ 2147483647 w 309"/>
                <a:gd name="T121" fmla="*/ 2147483647 h 397"/>
                <a:gd name="T122" fmla="*/ 2147483647 w 309"/>
                <a:gd name="T123" fmla="*/ 2147483647 h 39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09"/>
                <a:gd name="T187" fmla="*/ 0 h 397"/>
                <a:gd name="T188" fmla="*/ 309 w 309"/>
                <a:gd name="T189" fmla="*/ 397 h 39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09" h="397">
                  <a:moveTo>
                    <a:pt x="4" y="300"/>
                  </a:moveTo>
                  <a:lnTo>
                    <a:pt x="12" y="301"/>
                  </a:lnTo>
                  <a:lnTo>
                    <a:pt x="13" y="303"/>
                  </a:lnTo>
                  <a:lnTo>
                    <a:pt x="17" y="302"/>
                  </a:lnTo>
                  <a:lnTo>
                    <a:pt x="19" y="304"/>
                  </a:lnTo>
                  <a:lnTo>
                    <a:pt x="28" y="304"/>
                  </a:lnTo>
                  <a:lnTo>
                    <a:pt x="30" y="306"/>
                  </a:lnTo>
                  <a:lnTo>
                    <a:pt x="34" y="306"/>
                  </a:lnTo>
                  <a:lnTo>
                    <a:pt x="36" y="307"/>
                  </a:lnTo>
                  <a:lnTo>
                    <a:pt x="37" y="303"/>
                  </a:lnTo>
                  <a:lnTo>
                    <a:pt x="37" y="300"/>
                  </a:lnTo>
                  <a:lnTo>
                    <a:pt x="39" y="299"/>
                  </a:lnTo>
                  <a:lnTo>
                    <a:pt x="42" y="298"/>
                  </a:lnTo>
                  <a:lnTo>
                    <a:pt x="44" y="306"/>
                  </a:lnTo>
                  <a:lnTo>
                    <a:pt x="55" y="319"/>
                  </a:lnTo>
                  <a:lnTo>
                    <a:pt x="63" y="313"/>
                  </a:lnTo>
                  <a:lnTo>
                    <a:pt x="71" y="313"/>
                  </a:lnTo>
                  <a:lnTo>
                    <a:pt x="73" y="317"/>
                  </a:lnTo>
                  <a:lnTo>
                    <a:pt x="74" y="327"/>
                  </a:lnTo>
                  <a:lnTo>
                    <a:pt x="76" y="328"/>
                  </a:lnTo>
                  <a:lnTo>
                    <a:pt x="80" y="331"/>
                  </a:lnTo>
                  <a:lnTo>
                    <a:pt x="83" y="335"/>
                  </a:lnTo>
                  <a:lnTo>
                    <a:pt x="85" y="340"/>
                  </a:lnTo>
                  <a:lnTo>
                    <a:pt x="90" y="348"/>
                  </a:lnTo>
                  <a:lnTo>
                    <a:pt x="94" y="350"/>
                  </a:lnTo>
                  <a:lnTo>
                    <a:pt x="94" y="355"/>
                  </a:lnTo>
                  <a:lnTo>
                    <a:pt x="89" y="358"/>
                  </a:lnTo>
                  <a:lnTo>
                    <a:pt x="90" y="360"/>
                  </a:lnTo>
                  <a:lnTo>
                    <a:pt x="92" y="370"/>
                  </a:lnTo>
                  <a:lnTo>
                    <a:pt x="94" y="371"/>
                  </a:lnTo>
                  <a:lnTo>
                    <a:pt x="95" y="379"/>
                  </a:lnTo>
                  <a:lnTo>
                    <a:pt x="98" y="382"/>
                  </a:lnTo>
                  <a:lnTo>
                    <a:pt x="98" y="384"/>
                  </a:lnTo>
                  <a:lnTo>
                    <a:pt x="101" y="389"/>
                  </a:lnTo>
                  <a:lnTo>
                    <a:pt x="103" y="390"/>
                  </a:lnTo>
                  <a:lnTo>
                    <a:pt x="109" y="395"/>
                  </a:lnTo>
                  <a:lnTo>
                    <a:pt x="109" y="394"/>
                  </a:lnTo>
                  <a:lnTo>
                    <a:pt x="110" y="394"/>
                  </a:lnTo>
                  <a:lnTo>
                    <a:pt x="110" y="393"/>
                  </a:lnTo>
                  <a:lnTo>
                    <a:pt x="111" y="392"/>
                  </a:lnTo>
                  <a:lnTo>
                    <a:pt x="111" y="391"/>
                  </a:lnTo>
                  <a:lnTo>
                    <a:pt x="111" y="390"/>
                  </a:lnTo>
                  <a:lnTo>
                    <a:pt x="112" y="389"/>
                  </a:lnTo>
                  <a:lnTo>
                    <a:pt x="112" y="388"/>
                  </a:lnTo>
                  <a:lnTo>
                    <a:pt x="112" y="387"/>
                  </a:lnTo>
                  <a:lnTo>
                    <a:pt x="113" y="386"/>
                  </a:lnTo>
                  <a:lnTo>
                    <a:pt x="113" y="385"/>
                  </a:lnTo>
                  <a:lnTo>
                    <a:pt x="113" y="384"/>
                  </a:lnTo>
                  <a:lnTo>
                    <a:pt x="114" y="383"/>
                  </a:lnTo>
                  <a:lnTo>
                    <a:pt x="114" y="382"/>
                  </a:lnTo>
                  <a:lnTo>
                    <a:pt x="115" y="381"/>
                  </a:lnTo>
                  <a:lnTo>
                    <a:pt x="115" y="380"/>
                  </a:lnTo>
                  <a:lnTo>
                    <a:pt x="115" y="379"/>
                  </a:lnTo>
                  <a:lnTo>
                    <a:pt x="116" y="379"/>
                  </a:lnTo>
                  <a:lnTo>
                    <a:pt x="116" y="378"/>
                  </a:lnTo>
                  <a:lnTo>
                    <a:pt x="117" y="378"/>
                  </a:lnTo>
                  <a:lnTo>
                    <a:pt x="118" y="378"/>
                  </a:lnTo>
                  <a:lnTo>
                    <a:pt x="118" y="379"/>
                  </a:lnTo>
                  <a:lnTo>
                    <a:pt x="119" y="379"/>
                  </a:lnTo>
                  <a:lnTo>
                    <a:pt x="119" y="380"/>
                  </a:lnTo>
                  <a:lnTo>
                    <a:pt x="120" y="381"/>
                  </a:lnTo>
                  <a:lnTo>
                    <a:pt x="120" y="382"/>
                  </a:lnTo>
                  <a:lnTo>
                    <a:pt x="120" y="383"/>
                  </a:lnTo>
                  <a:lnTo>
                    <a:pt x="120" y="384"/>
                  </a:lnTo>
                  <a:lnTo>
                    <a:pt x="120" y="385"/>
                  </a:lnTo>
                  <a:lnTo>
                    <a:pt x="120" y="386"/>
                  </a:lnTo>
                  <a:lnTo>
                    <a:pt x="119" y="387"/>
                  </a:lnTo>
                  <a:lnTo>
                    <a:pt x="119" y="388"/>
                  </a:lnTo>
                  <a:lnTo>
                    <a:pt x="118" y="389"/>
                  </a:lnTo>
                  <a:lnTo>
                    <a:pt x="118" y="390"/>
                  </a:lnTo>
                  <a:lnTo>
                    <a:pt x="117" y="391"/>
                  </a:lnTo>
                  <a:lnTo>
                    <a:pt x="117" y="392"/>
                  </a:lnTo>
                  <a:lnTo>
                    <a:pt x="117" y="393"/>
                  </a:lnTo>
                  <a:lnTo>
                    <a:pt x="117" y="394"/>
                  </a:lnTo>
                  <a:lnTo>
                    <a:pt x="118" y="395"/>
                  </a:lnTo>
                  <a:lnTo>
                    <a:pt x="119" y="396"/>
                  </a:lnTo>
                  <a:lnTo>
                    <a:pt x="120" y="396"/>
                  </a:lnTo>
                  <a:lnTo>
                    <a:pt x="120" y="397"/>
                  </a:lnTo>
                  <a:lnTo>
                    <a:pt x="121" y="397"/>
                  </a:lnTo>
                  <a:lnTo>
                    <a:pt x="122" y="397"/>
                  </a:lnTo>
                  <a:lnTo>
                    <a:pt x="123" y="397"/>
                  </a:lnTo>
                  <a:lnTo>
                    <a:pt x="123" y="396"/>
                  </a:lnTo>
                  <a:lnTo>
                    <a:pt x="124" y="396"/>
                  </a:lnTo>
                  <a:lnTo>
                    <a:pt x="125" y="396"/>
                  </a:lnTo>
                  <a:lnTo>
                    <a:pt x="125" y="395"/>
                  </a:lnTo>
                  <a:lnTo>
                    <a:pt x="126" y="395"/>
                  </a:lnTo>
                  <a:lnTo>
                    <a:pt x="126" y="394"/>
                  </a:lnTo>
                  <a:lnTo>
                    <a:pt x="127" y="394"/>
                  </a:lnTo>
                  <a:lnTo>
                    <a:pt x="127" y="393"/>
                  </a:lnTo>
                  <a:lnTo>
                    <a:pt x="127" y="392"/>
                  </a:lnTo>
                  <a:lnTo>
                    <a:pt x="128" y="392"/>
                  </a:lnTo>
                  <a:lnTo>
                    <a:pt x="128" y="391"/>
                  </a:lnTo>
                  <a:lnTo>
                    <a:pt x="129" y="390"/>
                  </a:lnTo>
                  <a:lnTo>
                    <a:pt x="129" y="389"/>
                  </a:lnTo>
                  <a:lnTo>
                    <a:pt x="129" y="388"/>
                  </a:lnTo>
                  <a:lnTo>
                    <a:pt x="129" y="387"/>
                  </a:lnTo>
                  <a:lnTo>
                    <a:pt x="129" y="386"/>
                  </a:lnTo>
                  <a:lnTo>
                    <a:pt x="129" y="385"/>
                  </a:lnTo>
                  <a:lnTo>
                    <a:pt x="129" y="384"/>
                  </a:lnTo>
                  <a:lnTo>
                    <a:pt x="128" y="383"/>
                  </a:lnTo>
                  <a:lnTo>
                    <a:pt x="128" y="382"/>
                  </a:lnTo>
                  <a:lnTo>
                    <a:pt x="127" y="380"/>
                  </a:lnTo>
                  <a:lnTo>
                    <a:pt x="127" y="379"/>
                  </a:lnTo>
                  <a:lnTo>
                    <a:pt x="127" y="378"/>
                  </a:lnTo>
                  <a:lnTo>
                    <a:pt x="126" y="377"/>
                  </a:lnTo>
                  <a:lnTo>
                    <a:pt x="126" y="376"/>
                  </a:lnTo>
                  <a:lnTo>
                    <a:pt x="126" y="375"/>
                  </a:lnTo>
                  <a:lnTo>
                    <a:pt x="126" y="374"/>
                  </a:lnTo>
                  <a:lnTo>
                    <a:pt x="126" y="373"/>
                  </a:lnTo>
                  <a:lnTo>
                    <a:pt x="126" y="372"/>
                  </a:lnTo>
                  <a:lnTo>
                    <a:pt x="125" y="372"/>
                  </a:lnTo>
                  <a:lnTo>
                    <a:pt x="125" y="371"/>
                  </a:lnTo>
                  <a:lnTo>
                    <a:pt x="125" y="370"/>
                  </a:lnTo>
                  <a:lnTo>
                    <a:pt x="124" y="370"/>
                  </a:lnTo>
                  <a:lnTo>
                    <a:pt x="124" y="369"/>
                  </a:lnTo>
                  <a:lnTo>
                    <a:pt x="123" y="369"/>
                  </a:lnTo>
                  <a:lnTo>
                    <a:pt x="122" y="368"/>
                  </a:lnTo>
                  <a:lnTo>
                    <a:pt x="121" y="367"/>
                  </a:lnTo>
                  <a:lnTo>
                    <a:pt x="120" y="366"/>
                  </a:lnTo>
                  <a:lnTo>
                    <a:pt x="120" y="365"/>
                  </a:lnTo>
                  <a:lnTo>
                    <a:pt x="121" y="365"/>
                  </a:lnTo>
                  <a:lnTo>
                    <a:pt x="122" y="364"/>
                  </a:lnTo>
                  <a:lnTo>
                    <a:pt x="123" y="364"/>
                  </a:lnTo>
                  <a:lnTo>
                    <a:pt x="124" y="364"/>
                  </a:lnTo>
                  <a:lnTo>
                    <a:pt x="124" y="363"/>
                  </a:lnTo>
                  <a:lnTo>
                    <a:pt x="125" y="363"/>
                  </a:lnTo>
                  <a:lnTo>
                    <a:pt x="126" y="363"/>
                  </a:lnTo>
                  <a:lnTo>
                    <a:pt x="127" y="363"/>
                  </a:lnTo>
                  <a:lnTo>
                    <a:pt x="128" y="363"/>
                  </a:lnTo>
                  <a:lnTo>
                    <a:pt x="129" y="363"/>
                  </a:lnTo>
                  <a:lnTo>
                    <a:pt x="130" y="363"/>
                  </a:lnTo>
                  <a:lnTo>
                    <a:pt x="131" y="363"/>
                  </a:lnTo>
                  <a:lnTo>
                    <a:pt x="132" y="363"/>
                  </a:lnTo>
                  <a:lnTo>
                    <a:pt x="132" y="364"/>
                  </a:lnTo>
                  <a:lnTo>
                    <a:pt x="133" y="364"/>
                  </a:lnTo>
                  <a:lnTo>
                    <a:pt x="134" y="365"/>
                  </a:lnTo>
                  <a:lnTo>
                    <a:pt x="134" y="366"/>
                  </a:lnTo>
                  <a:lnTo>
                    <a:pt x="135" y="366"/>
                  </a:lnTo>
                  <a:lnTo>
                    <a:pt x="135" y="367"/>
                  </a:lnTo>
                  <a:lnTo>
                    <a:pt x="135" y="368"/>
                  </a:lnTo>
                  <a:lnTo>
                    <a:pt x="135" y="369"/>
                  </a:lnTo>
                  <a:lnTo>
                    <a:pt x="135" y="370"/>
                  </a:lnTo>
                  <a:lnTo>
                    <a:pt x="135" y="371"/>
                  </a:lnTo>
                  <a:lnTo>
                    <a:pt x="134" y="372"/>
                  </a:lnTo>
                  <a:lnTo>
                    <a:pt x="134" y="374"/>
                  </a:lnTo>
                  <a:lnTo>
                    <a:pt x="134" y="375"/>
                  </a:lnTo>
                  <a:lnTo>
                    <a:pt x="134" y="376"/>
                  </a:lnTo>
                  <a:lnTo>
                    <a:pt x="133" y="377"/>
                  </a:lnTo>
                  <a:lnTo>
                    <a:pt x="133" y="378"/>
                  </a:lnTo>
                  <a:lnTo>
                    <a:pt x="133" y="379"/>
                  </a:lnTo>
                  <a:lnTo>
                    <a:pt x="133" y="380"/>
                  </a:lnTo>
                  <a:lnTo>
                    <a:pt x="133" y="381"/>
                  </a:lnTo>
                  <a:lnTo>
                    <a:pt x="133" y="380"/>
                  </a:lnTo>
                  <a:lnTo>
                    <a:pt x="134" y="380"/>
                  </a:lnTo>
                  <a:lnTo>
                    <a:pt x="135" y="379"/>
                  </a:lnTo>
                  <a:lnTo>
                    <a:pt x="135" y="378"/>
                  </a:lnTo>
                  <a:lnTo>
                    <a:pt x="136" y="378"/>
                  </a:lnTo>
                  <a:lnTo>
                    <a:pt x="137" y="377"/>
                  </a:lnTo>
                  <a:lnTo>
                    <a:pt x="137" y="376"/>
                  </a:lnTo>
                  <a:lnTo>
                    <a:pt x="138" y="375"/>
                  </a:lnTo>
                  <a:lnTo>
                    <a:pt x="138" y="374"/>
                  </a:lnTo>
                  <a:lnTo>
                    <a:pt x="139" y="373"/>
                  </a:lnTo>
                  <a:lnTo>
                    <a:pt x="139" y="372"/>
                  </a:lnTo>
                  <a:lnTo>
                    <a:pt x="139" y="371"/>
                  </a:lnTo>
                  <a:lnTo>
                    <a:pt x="139" y="370"/>
                  </a:lnTo>
                  <a:lnTo>
                    <a:pt x="139" y="369"/>
                  </a:lnTo>
                  <a:lnTo>
                    <a:pt x="139" y="368"/>
                  </a:lnTo>
                  <a:lnTo>
                    <a:pt x="139" y="367"/>
                  </a:lnTo>
                  <a:lnTo>
                    <a:pt x="138" y="365"/>
                  </a:lnTo>
                  <a:lnTo>
                    <a:pt x="138" y="364"/>
                  </a:lnTo>
                  <a:lnTo>
                    <a:pt x="138" y="363"/>
                  </a:lnTo>
                  <a:lnTo>
                    <a:pt x="138" y="362"/>
                  </a:lnTo>
                  <a:lnTo>
                    <a:pt x="138" y="361"/>
                  </a:lnTo>
                  <a:lnTo>
                    <a:pt x="138" y="360"/>
                  </a:lnTo>
                  <a:lnTo>
                    <a:pt x="138" y="359"/>
                  </a:lnTo>
                  <a:lnTo>
                    <a:pt x="138" y="358"/>
                  </a:lnTo>
                  <a:lnTo>
                    <a:pt x="138" y="357"/>
                  </a:lnTo>
                  <a:lnTo>
                    <a:pt x="138" y="356"/>
                  </a:lnTo>
                  <a:lnTo>
                    <a:pt x="138" y="355"/>
                  </a:lnTo>
                  <a:lnTo>
                    <a:pt x="139" y="355"/>
                  </a:lnTo>
                  <a:lnTo>
                    <a:pt x="139" y="354"/>
                  </a:lnTo>
                  <a:lnTo>
                    <a:pt x="140" y="354"/>
                  </a:lnTo>
                  <a:lnTo>
                    <a:pt x="141" y="353"/>
                  </a:lnTo>
                  <a:lnTo>
                    <a:pt x="141" y="354"/>
                  </a:lnTo>
                  <a:lnTo>
                    <a:pt x="142" y="354"/>
                  </a:lnTo>
                  <a:lnTo>
                    <a:pt x="143" y="354"/>
                  </a:lnTo>
                  <a:lnTo>
                    <a:pt x="143" y="355"/>
                  </a:lnTo>
                  <a:lnTo>
                    <a:pt x="144" y="355"/>
                  </a:lnTo>
                  <a:lnTo>
                    <a:pt x="145" y="356"/>
                  </a:lnTo>
                  <a:lnTo>
                    <a:pt x="145" y="357"/>
                  </a:lnTo>
                  <a:lnTo>
                    <a:pt x="146" y="358"/>
                  </a:lnTo>
                  <a:lnTo>
                    <a:pt x="146" y="359"/>
                  </a:lnTo>
                  <a:lnTo>
                    <a:pt x="146" y="360"/>
                  </a:lnTo>
                  <a:lnTo>
                    <a:pt x="146" y="361"/>
                  </a:lnTo>
                  <a:lnTo>
                    <a:pt x="146" y="362"/>
                  </a:lnTo>
                  <a:lnTo>
                    <a:pt x="146" y="363"/>
                  </a:lnTo>
                  <a:lnTo>
                    <a:pt x="146" y="364"/>
                  </a:lnTo>
                  <a:lnTo>
                    <a:pt x="146" y="365"/>
                  </a:lnTo>
                  <a:lnTo>
                    <a:pt x="146" y="366"/>
                  </a:lnTo>
                  <a:lnTo>
                    <a:pt x="147" y="366"/>
                  </a:lnTo>
                  <a:lnTo>
                    <a:pt x="147" y="365"/>
                  </a:lnTo>
                  <a:lnTo>
                    <a:pt x="148" y="365"/>
                  </a:lnTo>
                  <a:lnTo>
                    <a:pt x="148" y="364"/>
                  </a:lnTo>
                  <a:lnTo>
                    <a:pt x="148" y="363"/>
                  </a:lnTo>
                  <a:lnTo>
                    <a:pt x="149" y="362"/>
                  </a:lnTo>
                  <a:lnTo>
                    <a:pt x="149" y="361"/>
                  </a:lnTo>
                  <a:lnTo>
                    <a:pt x="150" y="360"/>
                  </a:lnTo>
                  <a:lnTo>
                    <a:pt x="150" y="359"/>
                  </a:lnTo>
                  <a:lnTo>
                    <a:pt x="151" y="358"/>
                  </a:lnTo>
                  <a:lnTo>
                    <a:pt x="152" y="356"/>
                  </a:lnTo>
                  <a:lnTo>
                    <a:pt x="153" y="355"/>
                  </a:lnTo>
                  <a:lnTo>
                    <a:pt x="153" y="354"/>
                  </a:lnTo>
                  <a:lnTo>
                    <a:pt x="154" y="353"/>
                  </a:lnTo>
                  <a:lnTo>
                    <a:pt x="155" y="352"/>
                  </a:lnTo>
                  <a:lnTo>
                    <a:pt x="156" y="351"/>
                  </a:lnTo>
                  <a:lnTo>
                    <a:pt x="156" y="350"/>
                  </a:lnTo>
                  <a:lnTo>
                    <a:pt x="156" y="349"/>
                  </a:lnTo>
                  <a:lnTo>
                    <a:pt x="156" y="348"/>
                  </a:lnTo>
                  <a:lnTo>
                    <a:pt x="156" y="347"/>
                  </a:lnTo>
                  <a:lnTo>
                    <a:pt x="156" y="346"/>
                  </a:lnTo>
                  <a:lnTo>
                    <a:pt x="156" y="345"/>
                  </a:lnTo>
                  <a:lnTo>
                    <a:pt x="156" y="343"/>
                  </a:lnTo>
                  <a:lnTo>
                    <a:pt x="156" y="342"/>
                  </a:lnTo>
                  <a:lnTo>
                    <a:pt x="156" y="341"/>
                  </a:lnTo>
                  <a:lnTo>
                    <a:pt x="156" y="340"/>
                  </a:lnTo>
                  <a:lnTo>
                    <a:pt x="157" y="339"/>
                  </a:lnTo>
                  <a:lnTo>
                    <a:pt x="157" y="338"/>
                  </a:lnTo>
                  <a:lnTo>
                    <a:pt x="158" y="338"/>
                  </a:lnTo>
                  <a:lnTo>
                    <a:pt x="159" y="338"/>
                  </a:lnTo>
                  <a:lnTo>
                    <a:pt x="159" y="337"/>
                  </a:lnTo>
                  <a:lnTo>
                    <a:pt x="160" y="337"/>
                  </a:lnTo>
                  <a:lnTo>
                    <a:pt x="161" y="337"/>
                  </a:lnTo>
                  <a:lnTo>
                    <a:pt x="163" y="336"/>
                  </a:lnTo>
                  <a:lnTo>
                    <a:pt x="164" y="336"/>
                  </a:lnTo>
                  <a:lnTo>
                    <a:pt x="165" y="336"/>
                  </a:lnTo>
                  <a:lnTo>
                    <a:pt x="166" y="336"/>
                  </a:lnTo>
                  <a:lnTo>
                    <a:pt x="167" y="336"/>
                  </a:lnTo>
                  <a:lnTo>
                    <a:pt x="168" y="336"/>
                  </a:lnTo>
                  <a:lnTo>
                    <a:pt x="168" y="335"/>
                  </a:lnTo>
                  <a:lnTo>
                    <a:pt x="169" y="335"/>
                  </a:lnTo>
                  <a:lnTo>
                    <a:pt x="169" y="334"/>
                  </a:lnTo>
                  <a:lnTo>
                    <a:pt x="170" y="334"/>
                  </a:lnTo>
                  <a:lnTo>
                    <a:pt x="170" y="333"/>
                  </a:lnTo>
                  <a:lnTo>
                    <a:pt x="170" y="332"/>
                  </a:lnTo>
                  <a:lnTo>
                    <a:pt x="170" y="331"/>
                  </a:lnTo>
                  <a:lnTo>
                    <a:pt x="170" y="330"/>
                  </a:lnTo>
                  <a:lnTo>
                    <a:pt x="169" y="330"/>
                  </a:lnTo>
                  <a:lnTo>
                    <a:pt x="169" y="329"/>
                  </a:lnTo>
                  <a:lnTo>
                    <a:pt x="169" y="328"/>
                  </a:lnTo>
                  <a:lnTo>
                    <a:pt x="168" y="328"/>
                  </a:lnTo>
                  <a:lnTo>
                    <a:pt x="168" y="327"/>
                  </a:lnTo>
                  <a:lnTo>
                    <a:pt x="168" y="326"/>
                  </a:lnTo>
                  <a:lnTo>
                    <a:pt x="167" y="326"/>
                  </a:lnTo>
                  <a:lnTo>
                    <a:pt x="166" y="326"/>
                  </a:lnTo>
                  <a:lnTo>
                    <a:pt x="166" y="325"/>
                  </a:lnTo>
                  <a:lnTo>
                    <a:pt x="165" y="325"/>
                  </a:lnTo>
                  <a:lnTo>
                    <a:pt x="164" y="325"/>
                  </a:lnTo>
                  <a:lnTo>
                    <a:pt x="163" y="324"/>
                  </a:lnTo>
                  <a:lnTo>
                    <a:pt x="162" y="324"/>
                  </a:lnTo>
                  <a:lnTo>
                    <a:pt x="161" y="324"/>
                  </a:lnTo>
                  <a:lnTo>
                    <a:pt x="160" y="325"/>
                  </a:lnTo>
                  <a:lnTo>
                    <a:pt x="159" y="325"/>
                  </a:lnTo>
                  <a:lnTo>
                    <a:pt x="158" y="325"/>
                  </a:lnTo>
                  <a:lnTo>
                    <a:pt x="157" y="325"/>
                  </a:lnTo>
                  <a:lnTo>
                    <a:pt x="156" y="326"/>
                  </a:lnTo>
                  <a:lnTo>
                    <a:pt x="155" y="327"/>
                  </a:lnTo>
                  <a:lnTo>
                    <a:pt x="154" y="327"/>
                  </a:lnTo>
                  <a:lnTo>
                    <a:pt x="153" y="328"/>
                  </a:lnTo>
                  <a:lnTo>
                    <a:pt x="152" y="328"/>
                  </a:lnTo>
                  <a:lnTo>
                    <a:pt x="151" y="328"/>
                  </a:lnTo>
                  <a:lnTo>
                    <a:pt x="150" y="327"/>
                  </a:lnTo>
                  <a:lnTo>
                    <a:pt x="150" y="326"/>
                  </a:lnTo>
                  <a:lnTo>
                    <a:pt x="149" y="326"/>
                  </a:lnTo>
                  <a:lnTo>
                    <a:pt x="149" y="325"/>
                  </a:lnTo>
                  <a:lnTo>
                    <a:pt x="148" y="325"/>
                  </a:lnTo>
                  <a:lnTo>
                    <a:pt x="148" y="324"/>
                  </a:lnTo>
                  <a:lnTo>
                    <a:pt x="147" y="323"/>
                  </a:lnTo>
                  <a:lnTo>
                    <a:pt x="146" y="322"/>
                  </a:lnTo>
                  <a:lnTo>
                    <a:pt x="146" y="321"/>
                  </a:lnTo>
                  <a:lnTo>
                    <a:pt x="145" y="321"/>
                  </a:lnTo>
                  <a:lnTo>
                    <a:pt x="144" y="321"/>
                  </a:lnTo>
                  <a:lnTo>
                    <a:pt x="144" y="320"/>
                  </a:lnTo>
                  <a:lnTo>
                    <a:pt x="143" y="320"/>
                  </a:lnTo>
                  <a:lnTo>
                    <a:pt x="142" y="320"/>
                  </a:lnTo>
                  <a:lnTo>
                    <a:pt x="141" y="319"/>
                  </a:lnTo>
                  <a:lnTo>
                    <a:pt x="140" y="319"/>
                  </a:lnTo>
                  <a:lnTo>
                    <a:pt x="139" y="319"/>
                  </a:lnTo>
                  <a:lnTo>
                    <a:pt x="138" y="319"/>
                  </a:lnTo>
                  <a:lnTo>
                    <a:pt x="137" y="318"/>
                  </a:lnTo>
                  <a:lnTo>
                    <a:pt x="136" y="318"/>
                  </a:lnTo>
                  <a:lnTo>
                    <a:pt x="136" y="317"/>
                  </a:lnTo>
                  <a:lnTo>
                    <a:pt x="137" y="316"/>
                  </a:lnTo>
                  <a:lnTo>
                    <a:pt x="138" y="316"/>
                  </a:lnTo>
                  <a:lnTo>
                    <a:pt x="138" y="315"/>
                  </a:lnTo>
                  <a:lnTo>
                    <a:pt x="139" y="315"/>
                  </a:lnTo>
                  <a:lnTo>
                    <a:pt x="140" y="315"/>
                  </a:lnTo>
                  <a:lnTo>
                    <a:pt x="141" y="314"/>
                  </a:lnTo>
                  <a:lnTo>
                    <a:pt x="142" y="314"/>
                  </a:lnTo>
                  <a:lnTo>
                    <a:pt x="143" y="314"/>
                  </a:lnTo>
                  <a:lnTo>
                    <a:pt x="144" y="314"/>
                  </a:lnTo>
                  <a:lnTo>
                    <a:pt x="145" y="314"/>
                  </a:lnTo>
                  <a:lnTo>
                    <a:pt x="146" y="314"/>
                  </a:lnTo>
                  <a:lnTo>
                    <a:pt x="146" y="315"/>
                  </a:lnTo>
                  <a:lnTo>
                    <a:pt x="147" y="315"/>
                  </a:lnTo>
                  <a:lnTo>
                    <a:pt x="148" y="315"/>
                  </a:lnTo>
                  <a:lnTo>
                    <a:pt x="149" y="316"/>
                  </a:lnTo>
                  <a:lnTo>
                    <a:pt x="150" y="317"/>
                  </a:lnTo>
                  <a:lnTo>
                    <a:pt x="151" y="317"/>
                  </a:lnTo>
                  <a:lnTo>
                    <a:pt x="152" y="318"/>
                  </a:lnTo>
                  <a:lnTo>
                    <a:pt x="153" y="319"/>
                  </a:lnTo>
                  <a:lnTo>
                    <a:pt x="154" y="319"/>
                  </a:lnTo>
                  <a:lnTo>
                    <a:pt x="154" y="320"/>
                  </a:lnTo>
                  <a:lnTo>
                    <a:pt x="155" y="320"/>
                  </a:lnTo>
                  <a:lnTo>
                    <a:pt x="156" y="320"/>
                  </a:lnTo>
                  <a:lnTo>
                    <a:pt x="157" y="320"/>
                  </a:lnTo>
                  <a:lnTo>
                    <a:pt x="158" y="320"/>
                  </a:lnTo>
                  <a:lnTo>
                    <a:pt x="159" y="320"/>
                  </a:lnTo>
                  <a:lnTo>
                    <a:pt x="159" y="319"/>
                  </a:lnTo>
                  <a:lnTo>
                    <a:pt x="160" y="319"/>
                  </a:lnTo>
                  <a:lnTo>
                    <a:pt x="160" y="318"/>
                  </a:lnTo>
                  <a:lnTo>
                    <a:pt x="161" y="317"/>
                  </a:lnTo>
                  <a:lnTo>
                    <a:pt x="161" y="316"/>
                  </a:lnTo>
                  <a:lnTo>
                    <a:pt x="160" y="316"/>
                  </a:lnTo>
                  <a:lnTo>
                    <a:pt x="160" y="315"/>
                  </a:lnTo>
                  <a:lnTo>
                    <a:pt x="159" y="314"/>
                  </a:lnTo>
                  <a:lnTo>
                    <a:pt x="158" y="313"/>
                  </a:lnTo>
                  <a:lnTo>
                    <a:pt x="157" y="313"/>
                  </a:lnTo>
                  <a:lnTo>
                    <a:pt x="157" y="312"/>
                  </a:lnTo>
                  <a:lnTo>
                    <a:pt x="157" y="311"/>
                  </a:lnTo>
                  <a:lnTo>
                    <a:pt x="158" y="311"/>
                  </a:lnTo>
                  <a:lnTo>
                    <a:pt x="158" y="310"/>
                  </a:lnTo>
                  <a:lnTo>
                    <a:pt x="159" y="310"/>
                  </a:lnTo>
                  <a:lnTo>
                    <a:pt x="160" y="310"/>
                  </a:lnTo>
                  <a:lnTo>
                    <a:pt x="161" y="310"/>
                  </a:lnTo>
                  <a:lnTo>
                    <a:pt x="161" y="311"/>
                  </a:lnTo>
                  <a:lnTo>
                    <a:pt x="162" y="311"/>
                  </a:lnTo>
                  <a:lnTo>
                    <a:pt x="163" y="311"/>
                  </a:lnTo>
                  <a:lnTo>
                    <a:pt x="163" y="312"/>
                  </a:lnTo>
                  <a:lnTo>
                    <a:pt x="164" y="313"/>
                  </a:lnTo>
                  <a:lnTo>
                    <a:pt x="165" y="314"/>
                  </a:lnTo>
                  <a:lnTo>
                    <a:pt x="166" y="315"/>
                  </a:lnTo>
                  <a:lnTo>
                    <a:pt x="167" y="316"/>
                  </a:lnTo>
                  <a:lnTo>
                    <a:pt x="168" y="316"/>
                  </a:lnTo>
                  <a:lnTo>
                    <a:pt x="168" y="315"/>
                  </a:lnTo>
                  <a:lnTo>
                    <a:pt x="169" y="315"/>
                  </a:lnTo>
                  <a:lnTo>
                    <a:pt x="170" y="314"/>
                  </a:lnTo>
                  <a:lnTo>
                    <a:pt x="171" y="313"/>
                  </a:lnTo>
                  <a:lnTo>
                    <a:pt x="171" y="312"/>
                  </a:lnTo>
                  <a:lnTo>
                    <a:pt x="170" y="311"/>
                  </a:lnTo>
                  <a:lnTo>
                    <a:pt x="170" y="310"/>
                  </a:lnTo>
                  <a:lnTo>
                    <a:pt x="169" y="310"/>
                  </a:lnTo>
                  <a:lnTo>
                    <a:pt x="168" y="310"/>
                  </a:lnTo>
                  <a:lnTo>
                    <a:pt x="168" y="309"/>
                  </a:lnTo>
                  <a:lnTo>
                    <a:pt x="167" y="309"/>
                  </a:lnTo>
                  <a:lnTo>
                    <a:pt x="166" y="308"/>
                  </a:lnTo>
                  <a:lnTo>
                    <a:pt x="165" y="307"/>
                  </a:lnTo>
                  <a:lnTo>
                    <a:pt x="164" y="306"/>
                  </a:lnTo>
                  <a:lnTo>
                    <a:pt x="163" y="305"/>
                  </a:lnTo>
                  <a:lnTo>
                    <a:pt x="163" y="304"/>
                  </a:lnTo>
                  <a:lnTo>
                    <a:pt x="162" y="303"/>
                  </a:lnTo>
                  <a:lnTo>
                    <a:pt x="162" y="302"/>
                  </a:lnTo>
                  <a:lnTo>
                    <a:pt x="162" y="301"/>
                  </a:lnTo>
                  <a:lnTo>
                    <a:pt x="162" y="300"/>
                  </a:lnTo>
                  <a:lnTo>
                    <a:pt x="162" y="299"/>
                  </a:lnTo>
                  <a:lnTo>
                    <a:pt x="162" y="298"/>
                  </a:lnTo>
                  <a:lnTo>
                    <a:pt x="162" y="297"/>
                  </a:lnTo>
                  <a:lnTo>
                    <a:pt x="163" y="297"/>
                  </a:lnTo>
                  <a:lnTo>
                    <a:pt x="163" y="296"/>
                  </a:lnTo>
                  <a:lnTo>
                    <a:pt x="164" y="296"/>
                  </a:lnTo>
                  <a:lnTo>
                    <a:pt x="164" y="295"/>
                  </a:lnTo>
                  <a:lnTo>
                    <a:pt x="165" y="295"/>
                  </a:lnTo>
                  <a:lnTo>
                    <a:pt x="166" y="295"/>
                  </a:lnTo>
                  <a:lnTo>
                    <a:pt x="167" y="295"/>
                  </a:lnTo>
                  <a:lnTo>
                    <a:pt x="168" y="295"/>
                  </a:lnTo>
                  <a:lnTo>
                    <a:pt x="169" y="296"/>
                  </a:lnTo>
                  <a:lnTo>
                    <a:pt x="170" y="296"/>
                  </a:lnTo>
                  <a:lnTo>
                    <a:pt x="170" y="297"/>
                  </a:lnTo>
                  <a:lnTo>
                    <a:pt x="171" y="297"/>
                  </a:lnTo>
                  <a:lnTo>
                    <a:pt x="171" y="298"/>
                  </a:lnTo>
                  <a:lnTo>
                    <a:pt x="171" y="299"/>
                  </a:lnTo>
                  <a:lnTo>
                    <a:pt x="172" y="300"/>
                  </a:lnTo>
                  <a:lnTo>
                    <a:pt x="172" y="301"/>
                  </a:lnTo>
                  <a:lnTo>
                    <a:pt x="172" y="302"/>
                  </a:lnTo>
                  <a:lnTo>
                    <a:pt x="172" y="303"/>
                  </a:lnTo>
                  <a:lnTo>
                    <a:pt x="172" y="304"/>
                  </a:lnTo>
                  <a:lnTo>
                    <a:pt x="172" y="305"/>
                  </a:lnTo>
                  <a:lnTo>
                    <a:pt x="172" y="306"/>
                  </a:lnTo>
                  <a:lnTo>
                    <a:pt x="172" y="307"/>
                  </a:lnTo>
                  <a:lnTo>
                    <a:pt x="173" y="307"/>
                  </a:lnTo>
                  <a:lnTo>
                    <a:pt x="173" y="308"/>
                  </a:lnTo>
                  <a:lnTo>
                    <a:pt x="174" y="308"/>
                  </a:lnTo>
                  <a:lnTo>
                    <a:pt x="175" y="308"/>
                  </a:lnTo>
                  <a:lnTo>
                    <a:pt x="176" y="308"/>
                  </a:lnTo>
                  <a:lnTo>
                    <a:pt x="177" y="308"/>
                  </a:lnTo>
                  <a:lnTo>
                    <a:pt x="178" y="308"/>
                  </a:lnTo>
                  <a:lnTo>
                    <a:pt x="179" y="308"/>
                  </a:lnTo>
                  <a:lnTo>
                    <a:pt x="180" y="307"/>
                  </a:lnTo>
                  <a:lnTo>
                    <a:pt x="181" y="307"/>
                  </a:lnTo>
                  <a:lnTo>
                    <a:pt x="182" y="306"/>
                  </a:lnTo>
                  <a:lnTo>
                    <a:pt x="183" y="306"/>
                  </a:lnTo>
                  <a:lnTo>
                    <a:pt x="183" y="305"/>
                  </a:lnTo>
                  <a:lnTo>
                    <a:pt x="183" y="304"/>
                  </a:lnTo>
                  <a:lnTo>
                    <a:pt x="184" y="304"/>
                  </a:lnTo>
                  <a:lnTo>
                    <a:pt x="184" y="303"/>
                  </a:lnTo>
                  <a:lnTo>
                    <a:pt x="184" y="302"/>
                  </a:lnTo>
                  <a:lnTo>
                    <a:pt x="184" y="301"/>
                  </a:lnTo>
                  <a:lnTo>
                    <a:pt x="184" y="299"/>
                  </a:lnTo>
                  <a:lnTo>
                    <a:pt x="184" y="298"/>
                  </a:lnTo>
                  <a:lnTo>
                    <a:pt x="184" y="297"/>
                  </a:lnTo>
                  <a:lnTo>
                    <a:pt x="185" y="296"/>
                  </a:lnTo>
                  <a:lnTo>
                    <a:pt x="185" y="295"/>
                  </a:lnTo>
                  <a:lnTo>
                    <a:pt x="185" y="294"/>
                  </a:lnTo>
                  <a:lnTo>
                    <a:pt x="186" y="294"/>
                  </a:lnTo>
                  <a:lnTo>
                    <a:pt x="186" y="293"/>
                  </a:lnTo>
                  <a:lnTo>
                    <a:pt x="187" y="293"/>
                  </a:lnTo>
                  <a:lnTo>
                    <a:pt x="187" y="292"/>
                  </a:lnTo>
                  <a:lnTo>
                    <a:pt x="188" y="292"/>
                  </a:lnTo>
                  <a:lnTo>
                    <a:pt x="188" y="293"/>
                  </a:lnTo>
                  <a:lnTo>
                    <a:pt x="189" y="293"/>
                  </a:lnTo>
                  <a:lnTo>
                    <a:pt x="189" y="294"/>
                  </a:lnTo>
                  <a:lnTo>
                    <a:pt x="189" y="295"/>
                  </a:lnTo>
                  <a:lnTo>
                    <a:pt x="190" y="295"/>
                  </a:lnTo>
                  <a:lnTo>
                    <a:pt x="190" y="296"/>
                  </a:lnTo>
                  <a:lnTo>
                    <a:pt x="191" y="297"/>
                  </a:lnTo>
                  <a:lnTo>
                    <a:pt x="191" y="298"/>
                  </a:lnTo>
                  <a:lnTo>
                    <a:pt x="192" y="299"/>
                  </a:lnTo>
                  <a:lnTo>
                    <a:pt x="192" y="300"/>
                  </a:lnTo>
                  <a:lnTo>
                    <a:pt x="193" y="301"/>
                  </a:lnTo>
                  <a:lnTo>
                    <a:pt x="193" y="302"/>
                  </a:lnTo>
                  <a:lnTo>
                    <a:pt x="194" y="303"/>
                  </a:lnTo>
                  <a:lnTo>
                    <a:pt x="195" y="304"/>
                  </a:lnTo>
                  <a:lnTo>
                    <a:pt x="195" y="305"/>
                  </a:lnTo>
                  <a:lnTo>
                    <a:pt x="196" y="306"/>
                  </a:lnTo>
                  <a:lnTo>
                    <a:pt x="197" y="306"/>
                  </a:lnTo>
                  <a:lnTo>
                    <a:pt x="197" y="307"/>
                  </a:lnTo>
                  <a:lnTo>
                    <a:pt x="198" y="307"/>
                  </a:lnTo>
                  <a:lnTo>
                    <a:pt x="199" y="307"/>
                  </a:lnTo>
                  <a:lnTo>
                    <a:pt x="199" y="308"/>
                  </a:lnTo>
                  <a:lnTo>
                    <a:pt x="200" y="308"/>
                  </a:lnTo>
                  <a:lnTo>
                    <a:pt x="201" y="308"/>
                  </a:lnTo>
                  <a:lnTo>
                    <a:pt x="202" y="308"/>
                  </a:lnTo>
                  <a:lnTo>
                    <a:pt x="203" y="307"/>
                  </a:lnTo>
                  <a:lnTo>
                    <a:pt x="204" y="307"/>
                  </a:lnTo>
                  <a:lnTo>
                    <a:pt x="204" y="306"/>
                  </a:lnTo>
                  <a:lnTo>
                    <a:pt x="205" y="306"/>
                  </a:lnTo>
                  <a:lnTo>
                    <a:pt x="205" y="305"/>
                  </a:lnTo>
                  <a:lnTo>
                    <a:pt x="205" y="304"/>
                  </a:lnTo>
                  <a:lnTo>
                    <a:pt x="205" y="303"/>
                  </a:lnTo>
                  <a:lnTo>
                    <a:pt x="205" y="302"/>
                  </a:lnTo>
                  <a:lnTo>
                    <a:pt x="205" y="301"/>
                  </a:lnTo>
                  <a:lnTo>
                    <a:pt x="205" y="300"/>
                  </a:lnTo>
                  <a:lnTo>
                    <a:pt x="204" y="299"/>
                  </a:lnTo>
                  <a:lnTo>
                    <a:pt x="204" y="298"/>
                  </a:lnTo>
                  <a:lnTo>
                    <a:pt x="203" y="297"/>
                  </a:lnTo>
                  <a:lnTo>
                    <a:pt x="203" y="296"/>
                  </a:lnTo>
                  <a:lnTo>
                    <a:pt x="203" y="295"/>
                  </a:lnTo>
                  <a:lnTo>
                    <a:pt x="203" y="294"/>
                  </a:lnTo>
                  <a:lnTo>
                    <a:pt x="204" y="294"/>
                  </a:lnTo>
                  <a:lnTo>
                    <a:pt x="205" y="294"/>
                  </a:lnTo>
                  <a:lnTo>
                    <a:pt x="206" y="293"/>
                  </a:lnTo>
                  <a:lnTo>
                    <a:pt x="207" y="293"/>
                  </a:lnTo>
                  <a:lnTo>
                    <a:pt x="208" y="292"/>
                  </a:lnTo>
                  <a:lnTo>
                    <a:pt x="209" y="292"/>
                  </a:lnTo>
                  <a:lnTo>
                    <a:pt x="210" y="292"/>
                  </a:lnTo>
                  <a:lnTo>
                    <a:pt x="210" y="291"/>
                  </a:lnTo>
                  <a:lnTo>
                    <a:pt x="211" y="290"/>
                  </a:lnTo>
                  <a:lnTo>
                    <a:pt x="211" y="289"/>
                  </a:lnTo>
                  <a:lnTo>
                    <a:pt x="212" y="289"/>
                  </a:lnTo>
                  <a:lnTo>
                    <a:pt x="212" y="288"/>
                  </a:lnTo>
                  <a:lnTo>
                    <a:pt x="212" y="287"/>
                  </a:lnTo>
                  <a:lnTo>
                    <a:pt x="212" y="286"/>
                  </a:lnTo>
                  <a:lnTo>
                    <a:pt x="212" y="285"/>
                  </a:lnTo>
                  <a:lnTo>
                    <a:pt x="212" y="284"/>
                  </a:lnTo>
                  <a:lnTo>
                    <a:pt x="211" y="284"/>
                  </a:lnTo>
                  <a:lnTo>
                    <a:pt x="211" y="283"/>
                  </a:lnTo>
                  <a:lnTo>
                    <a:pt x="210" y="283"/>
                  </a:lnTo>
                  <a:lnTo>
                    <a:pt x="210" y="282"/>
                  </a:lnTo>
                  <a:lnTo>
                    <a:pt x="209" y="282"/>
                  </a:lnTo>
                  <a:lnTo>
                    <a:pt x="208" y="282"/>
                  </a:lnTo>
                  <a:lnTo>
                    <a:pt x="207" y="282"/>
                  </a:lnTo>
                  <a:lnTo>
                    <a:pt x="206" y="282"/>
                  </a:lnTo>
                  <a:lnTo>
                    <a:pt x="205" y="283"/>
                  </a:lnTo>
                  <a:lnTo>
                    <a:pt x="204" y="283"/>
                  </a:lnTo>
                  <a:lnTo>
                    <a:pt x="203" y="284"/>
                  </a:lnTo>
                  <a:lnTo>
                    <a:pt x="202" y="284"/>
                  </a:lnTo>
                  <a:lnTo>
                    <a:pt x="202" y="285"/>
                  </a:lnTo>
                  <a:lnTo>
                    <a:pt x="201" y="285"/>
                  </a:lnTo>
                  <a:lnTo>
                    <a:pt x="200" y="285"/>
                  </a:lnTo>
                  <a:lnTo>
                    <a:pt x="199" y="285"/>
                  </a:lnTo>
                  <a:lnTo>
                    <a:pt x="199" y="284"/>
                  </a:lnTo>
                  <a:lnTo>
                    <a:pt x="198" y="284"/>
                  </a:lnTo>
                  <a:lnTo>
                    <a:pt x="198" y="283"/>
                  </a:lnTo>
                  <a:lnTo>
                    <a:pt x="197" y="283"/>
                  </a:lnTo>
                  <a:lnTo>
                    <a:pt x="197" y="282"/>
                  </a:lnTo>
                  <a:lnTo>
                    <a:pt x="196" y="281"/>
                  </a:lnTo>
                  <a:lnTo>
                    <a:pt x="196" y="280"/>
                  </a:lnTo>
                  <a:lnTo>
                    <a:pt x="196" y="279"/>
                  </a:lnTo>
                  <a:lnTo>
                    <a:pt x="196" y="278"/>
                  </a:lnTo>
                  <a:lnTo>
                    <a:pt x="197" y="277"/>
                  </a:lnTo>
                  <a:lnTo>
                    <a:pt x="197" y="276"/>
                  </a:lnTo>
                  <a:lnTo>
                    <a:pt x="198" y="275"/>
                  </a:lnTo>
                  <a:lnTo>
                    <a:pt x="199" y="275"/>
                  </a:lnTo>
                  <a:lnTo>
                    <a:pt x="199" y="274"/>
                  </a:lnTo>
                  <a:lnTo>
                    <a:pt x="200" y="274"/>
                  </a:lnTo>
                  <a:lnTo>
                    <a:pt x="200" y="273"/>
                  </a:lnTo>
                  <a:lnTo>
                    <a:pt x="201" y="273"/>
                  </a:lnTo>
                  <a:lnTo>
                    <a:pt x="202" y="273"/>
                  </a:lnTo>
                  <a:lnTo>
                    <a:pt x="203" y="273"/>
                  </a:lnTo>
                  <a:lnTo>
                    <a:pt x="203" y="272"/>
                  </a:lnTo>
                  <a:lnTo>
                    <a:pt x="204" y="272"/>
                  </a:lnTo>
                  <a:lnTo>
                    <a:pt x="205" y="272"/>
                  </a:lnTo>
                  <a:lnTo>
                    <a:pt x="205" y="273"/>
                  </a:lnTo>
                  <a:lnTo>
                    <a:pt x="206" y="273"/>
                  </a:lnTo>
                  <a:lnTo>
                    <a:pt x="207" y="273"/>
                  </a:lnTo>
                  <a:lnTo>
                    <a:pt x="207" y="274"/>
                  </a:lnTo>
                  <a:lnTo>
                    <a:pt x="208" y="274"/>
                  </a:lnTo>
                  <a:lnTo>
                    <a:pt x="209" y="275"/>
                  </a:lnTo>
                  <a:lnTo>
                    <a:pt x="210" y="275"/>
                  </a:lnTo>
                  <a:lnTo>
                    <a:pt x="210" y="276"/>
                  </a:lnTo>
                  <a:lnTo>
                    <a:pt x="211" y="276"/>
                  </a:lnTo>
                  <a:lnTo>
                    <a:pt x="212" y="276"/>
                  </a:lnTo>
                  <a:lnTo>
                    <a:pt x="213" y="277"/>
                  </a:lnTo>
                  <a:lnTo>
                    <a:pt x="214" y="277"/>
                  </a:lnTo>
                  <a:lnTo>
                    <a:pt x="215" y="277"/>
                  </a:lnTo>
                  <a:lnTo>
                    <a:pt x="216" y="277"/>
                  </a:lnTo>
                  <a:lnTo>
                    <a:pt x="217" y="277"/>
                  </a:lnTo>
                  <a:lnTo>
                    <a:pt x="218" y="276"/>
                  </a:lnTo>
                  <a:lnTo>
                    <a:pt x="219" y="276"/>
                  </a:lnTo>
                  <a:lnTo>
                    <a:pt x="220" y="276"/>
                  </a:lnTo>
                  <a:lnTo>
                    <a:pt x="221" y="276"/>
                  </a:lnTo>
                  <a:lnTo>
                    <a:pt x="221" y="275"/>
                  </a:lnTo>
                  <a:lnTo>
                    <a:pt x="222" y="275"/>
                  </a:lnTo>
                  <a:lnTo>
                    <a:pt x="223" y="275"/>
                  </a:lnTo>
                  <a:lnTo>
                    <a:pt x="223" y="274"/>
                  </a:lnTo>
                  <a:lnTo>
                    <a:pt x="224" y="273"/>
                  </a:lnTo>
                  <a:lnTo>
                    <a:pt x="224" y="272"/>
                  </a:lnTo>
                  <a:lnTo>
                    <a:pt x="224" y="271"/>
                  </a:lnTo>
                  <a:lnTo>
                    <a:pt x="223" y="270"/>
                  </a:lnTo>
                  <a:lnTo>
                    <a:pt x="223" y="269"/>
                  </a:lnTo>
                  <a:lnTo>
                    <a:pt x="222" y="268"/>
                  </a:lnTo>
                  <a:lnTo>
                    <a:pt x="221" y="268"/>
                  </a:lnTo>
                  <a:lnTo>
                    <a:pt x="221" y="267"/>
                  </a:lnTo>
                  <a:lnTo>
                    <a:pt x="220" y="266"/>
                  </a:lnTo>
                  <a:lnTo>
                    <a:pt x="219" y="265"/>
                  </a:lnTo>
                  <a:lnTo>
                    <a:pt x="218" y="264"/>
                  </a:lnTo>
                  <a:lnTo>
                    <a:pt x="217" y="263"/>
                  </a:lnTo>
                  <a:lnTo>
                    <a:pt x="217" y="262"/>
                  </a:lnTo>
                  <a:lnTo>
                    <a:pt x="216" y="261"/>
                  </a:lnTo>
                  <a:lnTo>
                    <a:pt x="216" y="260"/>
                  </a:lnTo>
                  <a:lnTo>
                    <a:pt x="216" y="259"/>
                  </a:lnTo>
                  <a:lnTo>
                    <a:pt x="216" y="258"/>
                  </a:lnTo>
                  <a:lnTo>
                    <a:pt x="217" y="258"/>
                  </a:lnTo>
                  <a:lnTo>
                    <a:pt x="217" y="257"/>
                  </a:lnTo>
                  <a:lnTo>
                    <a:pt x="218" y="257"/>
                  </a:lnTo>
                  <a:lnTo>
                    <a:pt x="219" y="256"/>
                  </a:lnTo>
                  <a:lnTo>
                    <a:pt x="220" y="255"/>
                  </a:lnTo>
                  <a:lnTo>
                    <a:pt x="221" y="255"/>
                  </a:lnTo>
                  <a:lnTo>
                    <a:pt x="221" y="254"/>
                  </a:lnTo>
                  <a:lnTo>
                    <a:pt x="221" y="253"/>
                  </a:lnTo>
                  <a:lnTo>
                    <a:pt x="221" y="252"/>
                  </a:lnTo>
                  <a:lnTo>
                    <a:pt x="220" y="252"/>
                  </a:lnTo>
                  <a:lnTo>
                    <a:pt x="220" y="251"/>
                  </a:lnTo>
                  <a:lnTo>
                    <a:pt x="219" y="250"/>
                  </a:lnTo>
                  <a:lnTo>
                    <a:pt x="218" y="249"/>
                  </a:lnTo>
                  <a:lnTo>
                    <a:pt x="217" y="248"/>
                  </a:lnTo>
                  <a:lnTo>
                    <a:pt x="216" y="247"/>
                  </a:lnTo>
                  <a:lnTo>
                    <a:pt x="216" y="246"/>
                  </a:lnTo>
                  <a:lnTo>
                    <a:pt x="215" y="246"/>
                  </a:lnTo>
                  <a:lnTo>
                    <a:pt x="215" y="245"/>
                  </a:lnTo>
                  <a:lnTo>
                    <a:pt x="215" y="244"/>
                  </a:lnTo>
                  <a:lnTo>
                    <a:pt x="216" y="243"/>
                  </a:lnTo>
                  <a:lnTo>
                    <a:pt x="217" y="242"/>
                  </a:lnTo>
                  <a:lnTo>
                    <a:pt x="218" y="241"/>
                  </a:lnTo>
                  <a:lnTo>
                    <a:pt x="219" y="241"/>
                  </a:lnTo>
                  <a:lnTo>
                    <a:pt x="220" y="240"/>
                  </a:lnTo>
                  <a:lnTo>
                    <a:pt x="221" y="240"/>
                  </a:lnTo>
                  <a:lnTo>
                    <a:pt x="222" y="240"/>
                  </a:lnTo>
                  <a:lnTo>
                    <a:pt x="223" y="240"/>
                  </a:lnTo>
                  <a:lnTo>
                    <a:pt x="224" y="240"/>
                  </a:lnTo>
                  <a:lnTo>
                    <a:pt x="224" y="241"/>
                  </a:lnTo>
                  <a:lnTo>
                    <a:pt x="225" y="241"/>
                  </a:lnTo>
                  <a:lnTo>
                    <a:pt x="225" y="242"/>
                  </a:lnTo>
                  <a:lnTo>
                    <a:pt x="226" y="242"/>
                  </a:lnTo>
                  <a:lnTo>
                    <a:pt x="226" y="243"/>
                  </a:lnTo>
                  <a:lnTo>
                    <a:pt x="226" y="244"/>
                  </a:lnTo>
                  <a:lnTo>
                    <a:pt x="226" y="245"/>
                  </a:lnTo>
                  <a:lnTo>
                    <a:pt x="227" y="246"/>
                  </a:lnTo>
                  <a:lnTo>
                    <a:pt x="227" y="248"/>
                  </a:lnTo>
                  <a:lnTo>
                    <a:pt x="227" y="249"/>
                  </a:lnTo>
                  <a:lnTo>
                    <a:pt x="227" y="250"/>
                  </a:lnTo>
                  <a:lnTo>
                    <a:pt x="227" y="251"/>
                  </a:lnTo>
                  <a:lnTo>
                    <a:pt x="228" y="251"/>
                  </a:lnTo>
                  <a:lnTo>
                    <a:pt x="228" y="252"/>
                  </a:lnTo>
                  <a:lnTo>
                    <a:pt x="229" y="252"/>
                  </a:lnTo>
                  <a:lnTo>
                    <a:pt x="229" y="253"/>
                  </a:lnTo>
                  <a:lnTo>
                    <a:pt x="230" y="253"/>
                  </a:lnTo>
                  <a:lnTo>
                    <a:pt x="231" y="253"/>
                  </a:lnTo>
                  <a:lnTo>
                    <a:pt x="232" y="253"/>
                  </a:lnTo>
                  <a:lnTo>
                    <a:pt x="233" y="253"/>
                  </a:lnTo>
                  <a:lnTo>
                    <a:pt x="234" y="253"/>
                  </a:lnTo>
                  <a:lnTo>
                    <a:pt x="235" y="252"/>
                  </a:lnTo>
                  <a:lnTo>
                    <a:pt x="236" y="252"/>
                  </a:lnTo>
                  <a:lnTo>
                    <a:pt x="237" y="252"/>
                  </a:lnTo>
                  <a:lnTo>
                    <a:pt x="238" y="251"/>
                  </a:lnTo>
                  <a:lnTo>
                    <a:pt x="239" y="251"/>
                  </a:lnTo>
                  <a:lnTo>
                    <a:pt x="239" y="250"/>
                  </a:lnTo>
                  <a:lnTo>
                    <a:pt x="240" y="249"/>
                  </a:lnTo>
                  <a:lnTo>
                    <a:pt x="241" y="249"/>
                  </a:lnTo>
                  <a:lnTo>
                    <a:pt x="242" y="248"/>
                  </a:lnTo>
                  <a:lnTo>
                    <a:pt x="243" y="248"/>
                  </a:lnTo>
                  <a:lnTo>
                    <a:pt x="243" y="247"/>
                  </a:lnTo>
                  <a:lnTo>
                    <a:pt x="244" y="246"/>
                  </a:lnTo>
                  <a:lnTo>
                    <a:pt x="244" y="245"/>
                  </a:lnTo>
                  <a:lnTo>
                    <a:pt x="244" y="244"/>
                  </a:lnTo>
                  <a:lnTo>
                    <a:pt x="244" y="243"/>
                  </a:lnTo>
                  <a:lnTo>
                    <a:pt x="244" y="242"/>
                  </a:lnTo>
                  <a:lnTo>
                    <a:pt x="243" y="242"/>
                  </a:lnTo>
                  <a:lnTo>
                    <a:pt x="243" y="241"/>
                  </a:lnTo>
                  <a:lnTo>
                    <a:pt x="242" y="240"/>
                  </a:lnTo>
                  <a:lnTo>
                    <a:pt x="241" y="240"/>
                  </a:lnTo>
                  <a:lnTo>
                    <a:pt x="240" y="239"/>
                  </a:lnTo>
                  <a:lnTo>
                    <a:pt x="238" y="237"/>
                  </a:lnTo>
                  <a:lnTo>
                    <a:pt x="237" y="237"/>
                  </a:lnTo>
                  <a:lnTo>
                    <a:pt x="236" y="236"/>
                  </a:lnTo>
                  <a:lnTo>
                    <a:pt x="235" y="235"/>
                  </a:lnTo>
                  <a:lnTo>
                    <a:pt x="234" y="235"/>
                  </a:lnTo>
                  <a:lnTo>
                    <a:pt x="234" y="234"/>
                  </a:lnTo>
                  <a:lnTo>
                    <a:pt x="233" y="234"/>
                  </a:lnTo>
                  <a:lnTo>
                    <a:pt x="233" y="233"/>
                  </a:lnTo>
                  <a:lnTo>
                    <a:pt x="232" y="233"/>
                  </a:lnTo>
                  <a:lnTo>
                    <a:pt x="232" y="232"/>
                  </a:lnTo>
                  <a:lnTo>
                    <a:pt x="232" y="231"/>
                  </a:lnTo>
                  <a:lnTo>
                    <a:pt x="232" y="230"/>
                  </a:lnTo>
                  <a:lnTo>
                    <a:pt x="232" y="229"/>
                  </a:lnTo>
                  <a:lnTo>
                    <a:pt x="232" y="228"/>
                  </a:lnTo>
                  <a:lnTo>
                    <a:pt x="232" y="227"/>
                  </a:lnTo>
                  <a:lnTo>
                    <a:pt x="232" y="226"/>
                  </a:lnTo>
                  <a:lnTo>
                    <a:pt x="233" y="225"/>
                  </a:lnTo>
                  <a:lnTo>
                    <a:pt x="234" y="224"/>
                  </a:lnTo>
                  <a:lnTo>
                    <a:pt x="234" y="223"/>
                  </a:lnTo>
                  <a:lnTo>
                    <a:pt x="235" y="222"/>
                  </a:lnTo>
                  <a:lnTo>
                    <a:pt x="236" y="222"/>
                  </a:lnTo>
                  <a:lnTo>
                    <a:pt x="236" y="221"/>
                  </a:lnTo>
                  <a:lnTo>
                    <a:pt x="237" y="220"/>
                  </a:lnTo>
                  <a:lnTo>
                    <a:pt x="238" y="219"/>
                  </a:lnTo>
                  <a:lnTo>
                    <a:pt x="239" y="219"/>
                  </a:lnTo>
                  <a:lnTo>
                    <a:pt x="240" y="218"/>
                  </a:lnTo>
                  <a:lnTo>
                    <a:pt x="241" y="217"/>
                  </a:lnTo>
                  <a:lnTo>
                    <a:pt x="242" y="217"/>
                  </a:lnTo>
                  <a:lnTo>
                    <a:pt x="243" y="217"/>
                  </a:lnTo>
                  <a:lnTo>
                    <a:pt x="244" y="217"/>
                  </a:lnTo>
                  <a:lnTo>
                    <a:pt x="244" y="216"/>
                  </a:lnTo>
                  <a:lnTo>
                    <a:pt x="245" y="216"/>
                  </a:lnTo>
                  <a:lnTo>
                    <a:pt x="246" y="216"/>
                  </a:lnTo>
                  <a:lnTo>
                    <a:pt x="247" y="216"/>
                  </a:lnTo>
                  <a:lnTo>
                    <a:pt x="247" y="217"/>
                  </a:lnTo>
                  <a:lnTo>
                    <a:pt x="248" y="217"/>
                  </a:lnTo>
                  <a:lnTo>
                    <a:pt x="249" y="218"/>
                  </a:lnTo>
                  <a:lnTo>
                    <a:pt x="250" y="219"/>
                  </a:lnTo>
                  <a:lnTo>
                    <a:pt x="251" y="220"/>
                  </a:lnTo>
                  <a:lnTo>
                    <a:pt x="251" y="221"/>
                  </a:lnTo>
                  <a:lnTo>
                    <a:pt x="252" y="221"/>
                  </a:lnTo>
                  <a:lnTo>
                    <a:pt x="252" y="222"/>
                  </a:lnTo>
                  <a:lnTo>
                    <a:pt x="253" y="224"/>
                  </a:lnTo>
                  <a:lnTo>
                    <a:pt x="254" y="224"/>
                  </a:lnTo>
                  <a:lnTo>
                    <a:pt x="254" y="225"/>
                  </a:lnTo>
                  <a:lnTo>
                    <a:pt x="255" y="226"/>
                  </a:lnTo>
                  <a:lnTo>
                    <a:pt x="256" y="227"/>
                  </a:lnTo>
                  <a:lnTo>
                    <a:pt x="257" y="228"/>
                  </a:lnTo>
                  <a:lnTo>
                    <a:pt x="258" y="229"/>
                  </a:lnTo>
                  <a:lnTo>
                    <a:pt x="259" y="229"/>
                  </a:lnTo>
                  <a:lnTo>
                    <a:pt x="260" y="230"/>
                  </a:lnTo>
                  <a:lnTo>
                    <a:pt x="261" y="230"/>
                  </a:lnTo>
                  <a:lnTo>
                    <a:pt x="262" y="231"/>
                  </a:lnTo>
                  <a:lnTo>
                    <a:pt x="263" y="231"/>
                  </a:lnTo>
                  <a:lnTo>
                    <a:pt x="264" y="231"/>
                  </a:lnTo>
                  <a:lnTo>
                    <a:pt x="265" y="231"/>
                  </a:lnTo>
                  <a:lnTo>
                    <a:pt x="266" y="231"/>
                  </a:lnTo>
                  <a:lnTo>
                    <a:pt x="267" y="231"/>
                  </a:lnTo>
                  <a:lnTo>
                    <a:pt x="268" y="231"/>
                  </a:lnTo>
                  <a:lnTo>
                    <a:pt x="269" y="231"/>
                  </a:lnTo>
                  <a:lnTo>
                    <a:pt x="269" y="230"/>
                  </a:lnTo>
                  <a:lnTo>
                    <a:pt x="270" y="230"/>
                  </a:lnTo>
                  <a:lnTo>
                    <a:pt x="270" y="229"/>
                  </a:lnTo>
                  <a:lnTo>
                    <a:pt x="270" y="228"/>
                  </a:lnTo>
                  <a:lnTo>
                    <a:pt x="270" y="227"/>
                  </a:lnTo>
                  <a:lnTo>
                    <a:pt x="270" y="226"/>
                  </a:lnTo>
                  <a:lnTo>
                    <a:pt x="269" y="225"/>
                  </a:lnTo>
                  <a:lnTo>
                    <a:pt x="269" y="224"/>
                  </a:lnTo>
                  <a:lnTo>
                    <a:pt x="268" y="223"/>
                  </a:lnTo>
                  <a:lnTo>
                    <a:pt x="268" y="222"/>
                  </a:lnTo>
                  <a:lnTo>
                    <a:pt x="267" y="221"/>
                  </a:lnTo>
                  <a:lnTo>
                    <a:pt x="266" y="220"/>
                  </a:lnTo>
                  <a:lnTo>
                    <a:pt x="266" y="219"/>
                  </a:lnTo>
                  <a:lnTo>
                    <a:pt x="265" y="219"/>
                  </a:lnTo>
                  <a:lnTo>
                    <a:pt x="264" y="218"/>
                  </a:lnTo>
                  <a:lnTo>
                    <a:pt x="263" y="217"/>
                  </a:lnTo>
                  <a:lnTo>
                    <a:pt x="262" y="216"/>
                  </a:lnTo>
                  <a:lnTo>
                    <a:pt x="261" y="215"/>
                  </a:lnTo>
                  <a:lnTo>
                    <a:pt x="260" y="215"/>
                  </a:lnTo>
                  <a:lnTo>
                    <a:pt x="260" y="214"/>
                  </a:lnTo>
                  <a:lnTo>
                    <a:pt x="259" y="214"/>
                  </a:lnTo>
                  <a:lnTo>
                    <a:pt x="258" y="214"/>
                  </a:lnTo>
                  <a:lnTo>
                    <a:pt x="257" y="213"/>
                  </a:lnTo>
                  <a:lnTo>
                    <a:pt x="256" y="212"/>
                  </a:lnTo>
                  <a:lnTo>
                    <a:pt x="255" y="212"/>
                  </a:lnTo>
                  <a:lnTo>
                    <a:pt x="255" y="211"/>
                  </a:lnTo>
                  <a:lnTo>
                    <a:pt x="255" y="210"/>
                  </a:lnTo>
                  <a:lnTo>
                    <a:pt x="254" y="210"/>
                  </a:lnTo>
                  <a:lnTo>
                    <a:pt x="254" y="209"/>
                  </a:lnTo>
                  <a:lnTo>
                    <a:pt x="254" y="208"/>
                  </a:lnTo>
                  <a:lnTo>
                    <a:pt x="254" y="207"/>
                  </a:lnTo>
                  <a:lnTo>
                    <a:pt x="254" y="206"/>
                  </a:lnTo>
                  <a:lnTo>
                    <a:pt x="254" y="205"/>
                  </a:lnTo>
                  <a:lnTo>
                    <a:pt x="255" y="205"/>
                  </a:lnTo>
                  <a:lnTo>
                    <a:pt x="255" y="204"/>
                  </a:lnTo>
                  <a:lnTo>
                    <a:pt x="255" y="203"/>
                  </a:lnTo>
                  <a:lnTo>
                    <a:pt x="256" y="203"/>
                  </a:lnTo>
                  <a:lnTo>
                    <a:pt x="257" y="203"/>
                  </a:lnTo>
                  <a:lnTo>
                    <a:pt x="257" y="202"/>
                  </a:lnTo>
                  <a:lnTo>
                    <a:pt x="258" y="202"/>
                  </a:lnTo>
                  <a:lnTo>
                    <a:pt x="259" y="202"/>
                  </a:lnTo>
                  <a:lnTo>
                    <a:pt x="260" y="202"/>
                  </a:lnTo>
                  <a:lnTo>
                    <a:pt x="261" y="202"/>
                  </a:lnTo>
                  <a:lnTo>
                    <a:pt x="262" y="202"/>
                  </a:lnTo>
                  <a:lnTo>
                    <a:pt x="263" y="202"/>
                  </a:lnTo>
                  <a:lnTo>
                    <a:pt x="264" y="202"/>
                  </a:lnTo>
                  <a:lnTo>
                    <a:pt x="265" y="201"/>
                  </a:lnTo>
                  <a:lnTo>
                    <a:pt x="265" y="200"/>
                  </a:lnTo>
                  <a:lnTo>
                    <a:pt x="264" y="200"/>
                  </a:lnTo>
                  <a:lnTo>
                    <a:pt x="264" y="199"/>
                  </a:lnTo>
                  <a:lnTo>
                    <a:pt x="264" y="198"/>
                  </a:lnTo>
                  <a:lnTo>
                    <a:pt x="264" y="197"/>
                  </a:lnTo>
                  <a:lnTo>
                    <a:pt x="263" y="196"/>
                  </a:lnTo>
                  <a:lnTo>
                    <a:pt x="263" y="195"/>
                  </a:lnTo>
                  <a:lnTo>
                    <a:pt x="263" y="194"/>
                  </a:lnTo>
                  <a:lnTo>
                    <a:pt x="263" y="193"/>
                  </a:lnTo>
                  <a:lnTo>
                    <a:pt x="262" y="192"/>
                  </a:lnTo>
                  <a:lnTo>
                    <a:pt x="262" y="191"/>
                  </a:lnTo>
                  <a:lnTo>
                    <a:pt x="262" y="190"/>
                  </a:lnTo>
                  <a:lnTo>
                    <a:pt x="262" y="189"/>
                  </a:lnTo>
                  <a:lnTo>
                    <a:pt x="262" y="188"/>
                  </a:lnTo>
                  <a:lnTo>
                    <a:pt x="263" y="188"/>
                  </a:lnTo>
                  <a:lnTo>
                    <a:pt x="263" y="187"/>
                  </a:lnTo>
                  <a:lnTo>
                    <a:pt x="264" y="186"/>
                  </a:lnTo>
                  <a:lnTo>
                    <a:pt x="265" y="185"/>
                  </a:lnTo>
                  <a:lnTo>
                    <a:pt x="265" y="184"/>
                  </a:lnTo>
                  <a:lnTo>
                    <a:pt x="266" y="183"/>
                  </a:lnTo>
                  <a:lnTo>
                    <a:pt x="266" y="182"/>
                  </a:lnTo>
                  <a:lnTo>
                    <a:pt x="266" y="181"/>
                  </a:lnTo>
                  <a:lnTo>
                    <a:pt x="267" y="180"/>
                  </a:lnTo>
                  <a:lnTo>
                    <a:pt x="267" y="179"/>
                  </a:lnTo>
                  <a:lnTo>
                    <a:pt x="266" y="178"/>
                  </a:lnTo>
                  <a:lnTo>
                    <a:pt x="266" y="177"/>
                  </a:lnTo>
                  <a:lnTo>
                    <a:pt x="266" y="176"/>
                  </a:lnTo>
                  <a:lnTo>
                    <a:pt x="265" y="176"/>
                  </a:lnTo>
                  <a:lnTo>
                    <a:pt x="264" y="175"/>
                  </a:lnTo>
                  <a:lnTo>
                    <a:pt x="263" y="175"/>
                  </a:lnTo>
                  <a:lnTo>
                    <a:pt x="262" y="175"/>
                  </a:lnTo>
                  <a:lnTo>
                    <a:pt x="261" y="175"/>
                  </a:lnTo>
                  <a:lnTo>
                    <a:pt x="261" y="176"/>
                  </a:lnTo>
                  <a:lnTo>
                    <a:pt x="260" y="176"/>
                  </a:lnTo>
                  <a:lnTo>
                    <a:pt x="259" y="176"/>
                  </a:lnTo>
                  <a:lnTo>
                    <a:pt x="258" y="176"/>
                  </a:lnTo>
                  <a:lnTo>
                    <a:pt x="257" y="175"/>
                  </a:lnTo>
                  <a:lnTo>
                    <a:pt x="256" y="175"/>
                  </a:lnTo>
                  <a:lnTo>
                    <a:pt x="256" y="174"/>
                  </a:lnTo>
                  <a:lnTo>
                    <a:pt x="256" y="173"/>
                  </a:lnTo>
                  <a:lnTo>
                    <a:pt x="255" y="173"/>
                  </a:lnTo>
                  <a:lnTo>
                    <a:pt x="255" y="172"/>
                  </a:lnTo>
                  <a:lnTo>
                    <a:pt x="255" y="171"/>
                  </a:lnTo>
                  <a:lnTo>
                    <a:pt x="255" y="170"/>
                  </a:lnTo>
                  <a:lnTo>
                    <a:pt x="254" y="169"/>
                  </a:lnTo>
                  <a:lnTo>
                    <a:pt x="254" y="168"/>
                  </a:lnTo>
                  <a:lnTo>
                    <a:pt x="254" y="167"/>
                  </a:lnTo>
                  <a:lnTo>
                    <a:pt x="254" y="166"/>
                  </a:lnTo>
                  <a:lnTo>
                    <a:pt x="255" y="165"/>
                  </a:lnTo>
                  <a:lnTo>
                    <a:pt x="255" y="164"/>
                  </a:lnTo>
                  <a:lnTo>
                    <a:pt x="255" y="163"/>
                  </a:lnTo>
                  <a:lnTo>
                    <a:pt x="256" y="162"/>
                  </a:lnTo>
                  <a:lnTo>
                    <a:pt x="256" y="161"/>
                  </a:lnTo>
                  <a:lnTo>
                    <a:pt x="256" y="160"/>
                  </a:lnTo>
                  <a:lnTo>
                    <a:pt x="257" y="160"/>
                  </a:lnTo>
                  <a:lnTo>
                    <a:pt x="257" y="159"/>
                  </a:lnTo>
                  <a:lnTo>
                    <a:pt x="258" y="158"/>
                  </a:lnTo>
                  <a:lnTo>
                    <a:pt x="259" y="157"/>
                  </a:lnTo>
                  <a:lnTo>
                    <a:pt x="260" y="157"/>
                  </a:lnTo>
                  <a:lnTo>
                    <a:pt x="261" y="156"/>
                  </a:lnTo>
                  <a:lnTo>
                    <a:pt x="262" y="156"/>
                  </a:lnTo>
                  <a:lnTo>
                    <a:pt x="263" y="156"/>
                  </a:lnTo>
                  <a:lnTo>
                    <a:pt x="265" y="156"/>
                  </a:lnTo>
                  <a:lnTo>
                    <a:pt x="266" y="156"/>
                  </a:lnTo>
                  <a:lnTo>
                    <a:pt x="266" y="155"/>
                  </a:lnTo>
                  <a:lnTo>
                    <a:pt x="267" y="155"/>
                  </a:lnTo>
                  <a:lnTo>
                    <a:pt x="268" y="155"/>
                  </a:lnTo>
                  <a:lnTo>
                    <a:pt x="269" y="155"/>
                  </a:lnTo>
                  <a:lnTo>
                    <a:pt x="270" y="154"/>
                  </a:lnTo>
                  <a:lnTo>
                    <a:pt x="271" y="154"/>
                  </a:lnTo>
                  <a:lnTo>
                    <a:pt x="272" y="153"/>
                  </a:lnTo>
                  <a:lnTo>
                    <a:pt x="273" y="152"/>
                  </a:lnTo>
                  <a:lnTo>
                    <a:pt x="274" y="151"/>
                  </a:lnTo>
                  <a:lnTo>
                    <a:pt x="275" y="150"/>
                  </a:lnTo>
                  <a:lnTo>
                    <a:pt x="275" y="149"/>
                  </a:lnTo>
                  <a:lnTo>
                    <a:pt x="275" y="148"/>
                  </a:lnTo>
                  <a:lnTo>
                    <a:pt x="275" y="147"/>
                  </a:lnTo>
                  <a:lnTo>
                    <a:pt x="275" y="146"/>
                  </a:lnTo>
                  <a:lnTo>
                    <a:pt x="274" y="146"/>
                  </a:lnTo>
                  <a:lnTo>
                    <a:pt x="274" y="145"/>
                  </a:lnTo>
                  <a:lnTo>
                    <a:pt x="273" y="144"/>
                  </a:lnTo>
                  <a:lnTo>
                    <a:pt x="272" y="142"/>
                  </a:lnTo>
                  <a:lnTo>
                    <a:pt x="271" y="141"/>
                  </a:lnTo>
                  <a:lnTo>
                    <a:pt x="269" y="138"/>
                  </a:lnTo>
                  <a:lnTo>
                    <a:pt x="268" y="137"/>
                  </a:lnTo>
                  <a:lnTo>
                    <a:pt x="267" y="135"/>
                  </a:lnTo>
                  <a:lnTo>
                    <a:pt x="266" y="135"/>
                  </a:lnTo>
                  <a:lnTo>
                    <a:pt x="266" y="134"/>
                  </a:lnTo>
                  <a:lnTo>
                    <a:pt x="265" y="134"/>
                  </a:lnTo>
                  <a:lnTo>
                    <a:pt x="265" y="133"/>
                  </a:lnTo>
                  <a:lnTo>
                    <a:pt x="264" y="133"/>
                  </a:lnTo>
                  <a:lnTo>
                    <a:pt x="263" y="132"/>
                  </a:lnTo>
                  <a:lnTo>
                    <a:pt x="262" y="131"/>
                  </a:lnTo>
                  <a:lnTo>
                    <a:pt x="261" y="131"/>
                  </a:lnTo>
                  <a:lnTo>
                    <a:pt x="261" y="130"/>
                  </a:lnTo>
                  <a:lnTo>
                    <a:pt x="260" y="130"/>
                  </a:lnTo>
                  <a:lnTo>
                    <a:pt x="259" y="130"/>
                  </a:lnTo>
                  <a:lnTo>
                    <a:pt x="258" y="129"/>
                  </a:lnTo>
                  <a:lnTo>
                    <a:pt x="257" y="129"/>
                  </a:lnTo>
                  <a:lnTo>
                    <a:pt x="256" y="129"/>
                  </a:lnTo>
                  <a:lnTo>
                    <a:pt x="255" y="129"/>
                  </a:lnTo>
                  <a:lnTo>
                    <a:pt x="254" y="129"/>
                  </a:lnTo>
                  <a:lnTo>
                    <a:pt x="253" y="129"/>
                  </a:lnTo>
                  <a:lnTo>
                    <a:pt x="252" y="128"/>
                  </a:lnTo>
                  <a:lnTo>
                    <a:pt x="251" y="128"/>
                  </a:lnTo>
                  <a:lnTo>
                    <a:pt x="250" y="128"/>
                  </a:lnTo>
                  <a:lnTo>
                    <a:pt x="249" y="128"/>
                  </a:lnTo>
                  <a:lnTo>
                    <a:pt x="248" y="128"/>
                  </a:lnTo>
                  <a:lnTo>
                    <a:pt x="247" y="128"/>
                  </a:lnTo>
                  <a:lnTo>
                    <a:pt x="246" y="128"/>
                  </a:lnTo>
                  <a:lnTo>
                    <a:pt x="245" y="127"/>
                  </a:lnTo>
                  <a:lnTo>
                    <a:pt x="244" y="127"/>
                  </a:lnTo>
                  <a:lnTo>
                    <a:pt x="244" y="126"/>
                  </a:lnTo>
                  <a:lnTo>
                    <a:pt x="244" y="125"/>
                  </a:lnTo>
                  <a:lnTo>
                    <a:pt x="244" y="124"/>
                  </a:lnTo>
                  <a:lnTo>
                    <a:pt x="244" y="123"/>
                  </a:lnTo>
                  <a:lnTo>
                    <a:pt x="244" y="122"/>
                  </a:lnTo>
                  <a:lnTo>
                    <a:pt x="244" y="121"/>
                  </a:lnTo>
                  <a:lnTo>
                    <a:pt x="244" y="120"/>
                  </a:lnTo>
                  <a:lnTo>
                    <a:pt x="244" y="119"/>
                  </a:lnTo>
                  <a:lnTo>
                    <a:pt x="244" y="118"/>
                  </a:lnTo>
                  <a:lnTo>
                    <a:pt x="245" y="117"/>
                  </a:lnTo>
                  <a:lnTo>
                    <a:pt x="245" y="116"/>
                  </a:lnTo>
                  <a:lnTo>
                    <a:pt x="246" y="116"/>
                  </a:lnTo>
                  <a:lnTo>
                    <a:pt x="246" y="115"/>
                  </a:lnTo>
                  <a:lnTo>
                    <a:pt x="247" y="115"/>
                  </a:lnTo>
                  <a:lnTo>
                    <a:pt x="248" y="115"/>
                  </a:lnTo>
                  <a:lnTo>
                    <a:pt x="249" y="115"/>
                  </a:lnTo>
                  <a:lnTo>
                    <a:pt x="250" y="115"/>
                  </a:lnTo>
                  <a:lnTo>
                    <a:pt x="251" y="116"/>
                  </a:lnTo>
                  <a:lnTo>
                    <a:pt x="252" y="116"/>
                  </a:lnTo>
                  <a:lnTo>
                    <a:pt x="253" y="117"/>
                  </a:lnTo>
                  <a:lnTo>
                    <a:pt x="254" y="118"/>
                  </a:lnTo>
                  <a:lnTo>
                    <a:pt x="255" y="118"/>
                  </a:lnTo>
                  <a:lnTo>
                    <a:pt x="256" y="119"/>
                  </a:lnTo>
                  <a:lnTo>
                    <a:pt x="257" y="119"/>
                  </a:lnTo>
                  <a:lnTo>
                    <a:pt x="258" y="120"/>
                  </a:lnTo>
                  <a:lnTo>
                    <a:pt x="259" y="120"/>
                  </a:lnTo>
                  <a:lnTo>
                    <a:pt x="260" y="120"/>
                  </a:lnTo>
                  <a:lnTo>
                    <a:pt x="262" y="120"/>
                  </a:lnTo>
                  <a:lnTo>
                    <a:pt x="263" y="120"/>
                  </a:lnTo>
                  <a:lnTo>
                    <a:pt x="264" y="121"/>
                  </a:lnTo>
                  <a:lnTo>
                    <a:pt x="265" y="121"/>
                  </a:lnTo>
                  <a:lnTo>
                    <a:pt x="266" y="121"/>
                  </a:lnTo>
                  <a:lnTo>
                    <a:pt x="267" y="122"/>
                  </a:lnTo>
                  <a:lnTo>
                    <a:pt x="268" y="122"/>
                  </a:lnTo>
                  <a:lnTo>
                    <a:pt x="269" y="122"/>
                  </a:lnTo>
                  <a:lnTo>
                    <a:pt x="270" y="123"/>
                  </a:lnTo>
                  <a:lnTo>
                    <a:pt x="271" y="123"/>
                  </a:lnTo>
                  <a:lnTo>
                    <a:pt x="274" y="125"/>
                  </a:lnTo>
                  <a:lnTo>
                    <a:pt x="275" y="126"/>
                  </a:lnTo>
                  <a:lnTo>
                    <a:pt x="277" y="127"/>
                  </a:lnTo>
                  <a:lnTo>
                    <a:pt x="278" y="127"/>
                  </a:lnTo>
                  <a:lnTo>
                    <a:pt x="279" y="127"/>
                  </a:lnTo>
                  <a:lnTo>
                    <a:pt x="280" y="128"/>
                  </a:lnTo>
                  <a:lnTo>
                    <a:pt x="281" y="128"/>
                  </a:lnTo>
                  <a:lnTo>
                    <a:pt x="282" y="128"/>
                  </a:lnTo>
                  <a:lnTo>
                    <a:pt x="283" y="128"/>
                  </a:lnTo>
                  <a:lnTo>
                    <a:pt x="283" y="129"/>
                  </a:lnTo>
                  <a:lnTo>
                    <a:pt x="284" y="129"/>
                  </a:lnTo>
                  <a:lnTo>
                    <a:pt x="285" y="129"/>
                  </a:lnTo>
                  <a:lnTo>
                    <a:pt x="286" y="129"/>
                  </a:lnTo>
                  <a:lnTo>
                    <a:pt x="287" y="128"/>
                  </a:lnTo>
                  <a:lnTo>
                    <a:pt x="288" y="128"/>
                  </a:lnTo>
                  <a:lnTo>
                    <a:pt x="289" y="128"/>
                  </a:lnTo>
                  <a:lnTo>
                    <a:pt x="290" y="127"/>
                  </a:lnTo>
                  <a:lnTo>
                    <a:pt x="291" y="127"/>
                  </a:lnTo>
                  <a:lnTo>
                    <a:pt x="292" y="127"/>
                  </a:lnTo>
                  <a:lnTo>
                    <a:pt x="292" y="126"/>
                  </a:lnTo>
                  <a:lnTo>
                    <a:pt x="293" y="126"/>
                  </a:lnTo>
                  <a:lnTo>
                    <a:pt x="293" y="125"/>
                  </a:lnTo>
                  <a:lnTo>
                    <a:pt x="293" y="124"/>
                  </a:lnTo>
                  <a:lnTo>
                    <a:pt x="292" y="124"/>
                  </a:lnTo>
                  <a:lnTo>
                    <a:pt x="292" y="123"/>
                  </a:lnTo>
                  <a:lnTo>
                    <a:pt x="291" y="123"/>
                  </a:lnTo>
                  <a:lnTo>
                    <a:pt x="290" y="123"/>
                  </a:lnTo>
                  <a:lnTo>
                    <a:pt x="289" y="122"/>
                  </a:lnTo>
                  <a:lnTo>
                    <a:pt x="288" y="122"/>
                  </a:lnTo>
                  <a:lnTo>
                    <a:pt x="287" y="121"/>
                  </a:lnTo>
                  <a:lnTo>
                    <a:pt x="286" y="120"/>
                  </a:lnTo>
                  <a:lnTo>
                    <a:pt x="286" y="119"/>
                  </a:lnTo>
                  <a:lnTo>
                    <a:pt x="286" y="118"/>
                  </a:lnTo>
                  <a:lnTo>
                    <a:pt x="286" y="117"/>
                  </a:lnTo>
                  <a:lnTo>
                    <a:pt x="286" y="116"/>
                  </a:lnTo>
                  <a:lnTo>
                    <a:pt x="286" y="115"/>
                  </a:lnTo>
                  <a:lnTo>
                    <a:pt x="287" y="114"/>
                  </a:lnTo>
                  <a:lnTo>
                    <a:pt x="287" y="113"/>
                  </a:lnTo>
                  <a:lnTo>
                    <a:pt x="287" y="112"/>
                  </a:lnTo>
                  <a:lnTo>
                    <a:pt x="287" y="111"/>
                  </a:lnTo>
                  <a:lnTo>
                    <a:pt x="287" y="110"/>
                  </a:lnTo>
                  <a:lnTo>
                    <a:pt x="287" y="109"/>
                  </a:lnTo>
                  <a:lnTo>
                    <a:pt x="287" y="108"/>
                  </a:lnTo>
                  <a:lnTo>
                    <a:pt x="286" y="108"/>
                  </a:lnTo>
                  <a:lnTo>
                    <a:pt x="286" y="107"/>
                  </a:lnTo>
                  <a:lnTo>
                    <a:pt x="285" y="107"/>
                  </a:lnTo>
                  <a:lnTo>
                    <a:pt x="284" y="106"/>
                  </a:lnTo>
                  <a:lnTo>
                    <a:pt x="282" y="105"/>
                  </a:lnTo>
                  <a:lnTo>
                    <a:pt x="281" y="105"/>
                  </a:lnTo>
                  <a:lnTo>
                    <a:pt x="281" y="104"/>
                  </a:lnTo>
                  <a:lnTo>
                    <a:pt x="280" y="104"/>
                  </a:lnTo>
                  <a:lnTo>
                    <a:pt x="280" y="103"/>
                  </a:lnTo>
                  <a:lnTo>
                    <a:pt x="281" y="103"/>
                  </a:lnTo>
                  <a:lnTo>
                    <a:pt x="281" y="102"/>
                  </a:lnTo>
                  <a:lnTo>
                    <a:pt x="282" y="102"/>
                  </a:lnTo>
                  <a:lnTo>
                    <a:pt x="283" y="102"/>
                  </a:lnTo>
                  <a:lnTo>
                    <a:pt x="283" y="101"/>
                  </a:lnTo>
                  <a:lnTo>
                    <a:pt x="284" y="100"/>
                  </a:lnTo>
                  <a:lnTo>
                    <a:pt x="285" y="100"/>
                  </a:lnTo>
                  <a:lnTo>
                    <a:pt x="286" y="100"/>
                  </a:lnTo>
                  <a:lnTo>
                    <a:pt x="287" y="99"/>
                  </a:lnTo>
                  <a:lnTo>
                    <a:pt x="288" y="98"/>
                  </a:lnTo>
                  <a:lnTo>
                    <a:pt x="289" y="98"/>
                  </a:lnTo>
                  <a:lnTo>
                    <a:pt x="290" y="97"/>
                  </a:lnTo>
                  <a:lnTo>
                    <a:pt x="291" y="97"/>
                  </a:lnTo>
                  <a:lnTo>
                    <a:pt x="291" y="96"/>
                  </a:lnTo>
                  <a:lnTo>
                    <a:pt x="292" y="96"/>
                  </a:lnTo>
                  <a:lnTo>
                    <a:pt x="293" y="95"/>
                  </a:lnTo>
                  <a:lnTo>
                    <a:pt x="294" y="94"/>
                  </a:lnTo>
                  <a:lnTo>
                    <a:pt x="294" y="93"/>
                  </a:lnTo>
                  <a:lnTo>
                    <a:pt x="295" y="93"/>
                  </a:lnTo>
                  <a:lnTo>
                    <a:pt x="295" y="92"/>
                  </a:lnTo>
                  <a:lnTo>
                    <a:pt x="295" y="91"/>
                  </a:lnTo>
                  <a:lnTo>
                    <a:pt x="295" y="90"/>
                  </a:lnTo>
                  <a:lnTo>
                    <a:pt x="295" y="89"/>
                  </a:lnTo>
                  <a:lnTo>
                    <a:pt x="295" y="88"/>
                  </a:lnTo>
                  <a:lnTo>
                    <a:pt x="295" y="87"/>
                  </a:lnTo>
                  <a:lnTo>
                    <a:pt x="294" y="86"/>
                  </a:lnTo>
                  <a:lnTo>
                    <a:pt x="294" y="85"/>
                  </a:lnTo>
                  <a:lnTo>
                    <a:pt x="294" y="84"/>
                  </a:lnTo>
                  <a:lnTo>
                    <a:pt x="293" y="84"/>
                  </a:lnTo>
                  <a:lnTo>
                    <a:pt x="293" y="83"/>
                  </a:lnTo>
                  <a:lnTo>
                    <a:pt x="293" y="82"/>
                  </a:lnTo>
                  <a:lnTo>
                    <a:pt x="294" y="82"/>
                  </a:lnTo>
                  <a:lnTo>
                    <a:pt x="294" y="81"/>
                  </a:lnTo>
                  <a:lnTo>
                    <a:pt x="295" y="81"/>
                  </a:lnTo>
                  <a:lnTo>
                    <a:pt x="296" y="81"/>
                  </a:lnTo>
                  <a:lnTo>
                    <a:pt x="297" y="82"/>
                  </a:lnTo>
                  <a:lnTo>
                    <a:pt x="299" y="82"/>
                  </a:lnTo>
                  <a:lnTo>
                    <a:pt x="300" y="82"/>
                  </a:lnTo>
                  <a:lnTo>
                    <a:pt x="301" y="82"/>
                  </a:lnTo>
                  <a:lnTo>
                    <a:pt x="302" y="82"/>
                  </a:lnTo>
                  <a:lnTo>
                    <a:pt x="303" y="82"/>
                  </a:lnTo>
                  <a:lnTo>
                    <a:pt x="304" y="82"/>
                  </a:lnTo>
                  <a:lnTo>
                    <a:pt x="305" y="81"/>
                  </a:lnTo>
                  <a:lnTo>
                    <a:pt x="306" y="81"/>
                  </a:lnTo>
                  <a:lnTo>
                    <a:pt x="307" y="81"/>
                  </a:lnTo>
                  <a:lnTo>
                    <a:pt x="307" y="80"/>
                  </a:lnTo>
                  <a:lnTo>
                    <a:pt x="308" y="80"/>
                  </a:lnTo>
                  <a:lnTo>
                    <a:pt x="308" y="79"/>
                  </a:lnTo>
                  <a:lnTo>
                    <a:pt x="309" y="79"/>
                  </a:lnTo>
                  <a:lnTo>
                    <a:pt x="309" y="78"/>
                  </a:lnTo>
                  <a:lnTo>
                    <a:pt x="303" y="66"/>
                  </a:lnTo>
                  <a:lnTo>
                    <a:pt x="303" y="64"/>
                  </a:lnTo>
                  <a:lnTo>
                    <a:pt x="299" y="60"/>
                  </a:lnTo>
                  <a:lnTo>
                    <a:pt x="297" y="60"/>
                  </a:lnTo>
                  <a:lnTo>
                    <a:pt x="295" y="59"/>
                  </a:lnTo>
                  <a:lnTo>
                    <a:pt x="287" y="59"/>
                  </a:lnTo>
                  <a:lnTo>
                    <a:pt x="280" y="67"/>
                  </a:lnTo>
                  <a:lnTo>
                    <a:pt x="277" y="67"/>
                  </a:lnTo>
                  <a:lnTo>
                    <a:pt x="275" y="66"/>
                  </a:lnTo>
                  <a:lnTo>
                    <a:pt x="274" y="68"/>
                  </a:lnTo>
                  <a:lnTo>
                    <a:pt x="271" y="71"/>
                  </a:lnTo>
                  <a:lnTo>
                    <a:pt x="261" y="70"/>
                  </a:lnTo>
                  <a:lnTo>
                    <a:pt x="254" y="65"/>
                  </a:lnTo>
                  <a:lnTo>
                    <a:pt x="254" y="59"/>
                  </a:lnTo>
                  <a:lnTo>
                    <a:pt x="245" y="42"/>
                  </a:lnTo>
                  <a:lnTo>
                    <a:pt x="237" y="46"/>
                  </a:lnTo>
                  <a:lnTo>
                    <a:pt x="236" y="50"/>
                  </a:lnTo>
                  <a:lnTo>
                    <a:pt x="232" y="56"/>
                  </a:lnTo>
                  <a:lnTo>
                    <a:pt x="228" y="56"/>
                  </a:lnTo>
                  <a:lnTo>
                    <a:pt x="227" y="57"/>
                  </a:lnTo>
                  <a:lnTo>
                    <a:pt x="222" y="67"/>
                  </a:lnTo>
                  <a:lnTo>
                    <a:pt x="215" y="67"/>
                  </a:lnTo>
                  <a:lnTo>
                    <a:pt x="213" y="64"/>
                  </a:lnTo>
                  <a:lnTo>
                    <a:pt x="203" y="64"/>
                  </a:lnTo>
                  <a:lnTo>
                    <a:pt x="202" y="66"/>
                  </a:lnTo>
                  <a:lnTo>
                    <a:pt x="200" y="66"/>
                  </a:lnTo>
                  <a:lnTo>
                    <a:pt x="199" y="67"/>
                  </a:lnTo>
                  <a:lnTo>
                    <a:pt x="197" y="67"/>
                  </a:lnTo>
                  <a:lnTo>
                    <a:pt x="194" y="65"/>
                  </a:lnTo>
                  <a:lnTo>
                    <a:pt x="195" y="61"/>
                  </a:lnTo>
                  <a:lnTo>
                    <a:pt x="195" y="54"/>
                  </a:lnTo>
                  <a:lnTo>
                    <a:pt x="192" y="49"/>
                  </a:lnTo>
                  <a:lnTo>
                    <a:pt x="191" y="46"/>
                  </a:lnTo>
                  <a:lnTo>
                    <a:pt x="190" y="44"/>
                  </a:lnTo>
                  <a:lnTo>
                    <a:pt x="190" y="41"/>
                  </a:lnTo>
                  <a:lnTo>
                    <a:pt x="188" y="39"/>
                  </a:lnTo>
                  <a:lnTo>
                    <a:pt x="189" y="36"/>
                  </a:lnTo>
                  <a:lnTo>
                    <a:pt x="178" y="28"/>
                  </a:lnTo>
                  <a:lnTo>
                    <a:pt x="178" y="24"/>
                  </a:lnTo>
                  <a:lnTo>
                    <a:pt x="179" y="23"/>
                  </a:lnTo>
                  <a:lnTo>
                    <a:pt x="179" y="21"/>
                  </a:lnTo>
                  <a:lnTo>
                    <a:pt x="181" y="20"/>
                  </a:lnTo>
                  <a:lnTo>
                    <a:pt x="180" y="13"/>
                  </a:lnTo>
                  <a:lnTo>
                    <a:pt x="179" y="13"/>
                  </a:lnTo>
                  <a:lnTo>
                    <a:pt x="179" y="12"/>
                  </a:lnTo>
                  <a:lnTo>
                    <a:pt x="180" y="11"/>
                  </a:lnTo>
                  <a:lnTo>
                    <a:pt x="180" y="7"/>
                  </a:lnTo>
                  <a:lnTo>
                    <a:pt x="171" y="0"/>
                  </a:lnTo>
                  <a:lnTo>
                    <a:pt x="154" y="1"/>
                  </a:lnTo>
                  <a:lnTo>
                    <a:pt x="150" y="7"/>
                  </a:lnTo>
                  <a:lnTo>
                    <a:pt x="148" y="7"/>
                  </a:lnTo>
                  <a:lnTo>
                    <a:pt x="146" y="9"/>
                  </a:lnTo>
                  <a:lnTo>
                    <a:pt x="145" y="11"/>
                  </a:lnTo>
                  <a:lnTo>
                    <a:pt x="147" y="13"/>
                  </a:lnTo>
                  <a:lnTo>
                    <a:pt x="147" y="15"/>
                  </a:lnTo>
                  <a:lnTo>
                    <a:pt x="148" y="17"/>
                  </a:lnTo>
                  <a:lnTo>
                    <a:pt x="148" y="21"/>
                  </a:lnTo>
                  <a:lnTo>
                    <a:pt x="146" y="23"/>
                  </a:lnTo>
                  <a:lnTo>
                    <a:pt x="138" y="24"/>
                  </a:lnTo>
                  <a:lnTo>
                    <a:pt x="130" y="33"/>
                  </a:lnTo>
                  <a:lnTo>
                    <a:pt x="123" y="33"/>
                  </a:lnTo>
                  <a:lnTo>
                    <a:pt x="118" y="38"/>
                  </a:lnTo>
                  <a:lnTo>
                    <a:pt x="112" y="41"/>
                  </a:lnTo>
                  <a:lnTo>
                    <a:pt x="112" y="43"/>
                  </a:lnTo>
                  <a:lnTo>
                    <a:pt x="109" y="48"/>
                  </a:lnTo>
                  <a:lnTo>
                    <a:pt x="105" y="50"/>
                  </a:lnTo>
                  <a:lnTo>
                    <a:pt x="93" y="39"/>
                  </a:lnTo>
                  <a:lnTo>
                    <a:pt x="90" y="39"/>
                  </a:lnTo>
                  <a:lnTo>
                    <a:pt x="89" y="40"/>
                  </a:lnTo>
                  <a:lnTo>
                    <a:pt x="77" y="54"/>
                  </a:lnTo>
                  <a:lnTo>
                    <a:pt x="76" y="57"/>
                  </a:lnTo>
                  <a:lnTo>
                    <a:pt x="72" y="62"/>
                  </a:lnTo>
                  <a:lnTo>
                    <a:pt x="72" y="64"/>
                  </a:lnTo>
                  <a:lnTo>
                    <a:pt x="67" y="67"/>
                  </a:lnTo>
                  <a:lnTo>
                    <a:pt x="62" y="69"/>
                  </a:lnTo>
                  <a:lnTo>
                    <a:pt x="59" y="72"/>
                  </a:lnTo>
                  <a:lnTo>
                    <a:pt x="59" y="76"/>
                  </a:lnTo>
                  <a:lnTo>
                    <a:pt x="65" y="80"/>
                  </a:lnTo>
                  <a:lnTo>
                    <a:pt x="67" y="85"/>
                  </a:lnTo>
                  <a:lnTo>
                    <a:pt x="68" y="86"/>
                  </a:lnTo>
                  <a:lnTo>
                    <a:pt x="68" y="96"/>
                  </a:lnTo>
                  <a:lnTo>
                    <a:pt x="72" y="101"/>
                  </a:lnTo>
                  <a:lnTo>
                    <a:pt x="70" y="103"/>
                  </a:lnTo>
                  <a:lnTo>
                    <a:pt x="66" y="112"/>
                  </a:lnTo>
                  <a:lnTo>
                    <a:pt x="59" y="121"/>
                  </a:lnTo>
                  <a:lnTo>
                    <a:pt x="56" y="121"/>
                  </a:lnTo>
                  <a:lnTo>
                    <a:pt x="52" y="124"/>
                  </a:lnTo>
                  <a:lnTo>
                    <a:pt x="49" y="124"/>
                  </a:lnTo>
                  <a:lnTo>
                    <a:pt x="46" y="127"/>
                  </a:lnTo>
                  <a:lnTo>
                    <a:pt x="42" y="127"/>
                  </a:lnTo>
                  <a:lnTo>
                    <a:pt x="34" y="138"/>
                  </a:lnTo>
                  <a:lnTo>
                    <a:pt x="33" y="146"/>
                  </a:lnTo>
                  <a:lnTo>
                    <a:pt x="32" y="148"/>
                  </a:lnTo>
                  <a:lnTo>
                    <a:pt x="32" y="154"/>
                  </a:lnTo>
                  <a:lnTo>
                    <a:pt x="35" y="157"/>
                  </a:lnTo>
                  <a:lnTo>
                    <a:pt x="35" y="162"/>
                  </a:lnTo>
                  <a:lnTo>
                    <a:pt x="37" y="163"/>
                  </a:lnTo>
                  <a:lnTo>
                    <a:pt x="36" y="165"/>
                  </a:lnTo>
                  <a:lnTo>
                    <a:pt x="42" y="166"/>
                  </a:lnTo>
                  <a:lnTo>
                    <a:pt x="45" y="170"/>
                  </a:lnTo>
                  <a:lnTo>
                    <a:pt x="44" y="176"/>
                  </a:lnTo>
                  <a:lnTo>
                    <a:pt x="36" y="180"/>
                  </a:lnTo>
                  <a:lnTo>
                    <a:pt x="30" y="191"/>
                  </a:lnTo>
                  <a:lnTo>
                    <a:pt x="30" y="193"/>
                  </a:lnTo>
                  <a:lnTo>
                    <a:pt x="38" y="198"/>
                  </a:lnTo>
                  <a:lnTo>
                    <a:pt x="38" y="202"/>
                  </a:lnTo>
                  <a:lnTo>
                    <a:pt x="37" y="204"/>
                  </a:lnTo>
                  <a:lnTo>
                    <a:pt x="33" y="209"/>
                  </a:lnTo>
                  <a:lnTo>
                    <a:pt x="27" y="214"/>
                  </a:lnTo>
                  <a:lnTo>
                    <a:pt x="25" y="216"/>
                  </a:lnTo>
                  <a:lnTo>
                    <a:pt x="23" y="216"/>
                  </a:lnTo>
                  <a:lnTo>
                    <a:pt x="20" y="220"/>
                  </a:lnTo>
                  <a:lnTo>
                    <a:pt x="18" y="220"/>
                  </a:lnTo>
                  <a:lnTo>
                    <a:pt x="14" y="226"/>
                  </a:lnTo>
                  <a:lnTo>
                    <a:pt x="14" y="232"/>
                  </a:lnTo>
                  <a:lnTo>
                    <a:pt x="10" y="241"/>
                  </a:lnTo>
                  <a:lnTo>
                    <a:pt x="11" y="246"/>
                  </a:lnTo>
                  <a:lnTo>
                    <a:pt x="10" y="248"/>
                  </a:lnTo>
                  <a:lnTo>
                    <a:pt x="10" y="251"/>
                  </a:lnTo>
                  <a:lnTo>
                    <a:pt x="8" y="253"/>
                  </a:lnTo>
                  <a:lnTo>
                    <a:pt x="9" y="256"/>
                  </a:lnTo>
                  <a:lnTo>
                    <a:pt x="7" y="257"/>
                  </a:lnTo>
                  <a:lnTo>
                    <a:pt x="8" y="267"/>
                  </a:lnTo>
                  <a:lnTo>
                    <a:pt x="7" y="268"/>
                  </a:lnTo>
                  <a:lnTo>
                    <a:pt x="7" y="275"/>
                  </a:lnTo>
                  <a:lnTo>
                    <a:pt x="0" y="282"/>
                  </a:lnTo>
                  <a:lnTo>
                    <a:pt x="4" y="287"/>
                  </a:lnTo>
                  <a:lnTo>
                    <a:pt x="4" y="300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50" name="Freeform 41"/>
            <p:cNvSpPr/>
            <p:nvPr/>
          </p:nvSpPr>
          <p:spPr bwMode="auto">
            <a:xfrm>
              <a:off x="5663337" y="4345099"/>
              <a:ext cx="623887" cy="904875"/>
            </a:xfrm>
            <a:custGeom>
              <a:avLst/>
              <a:gdLst>
                <a:gd name="T0" fmla="*/ 2147483647 w 341"/>
                <a:gd name="T1" fmla="*/ 2147483647 h 475"/>
                <a:gd name="T2" fmla="*/ 2147483647 w 341"/>
                <a:gd name="T3" fmla="*/ 2147483647 h 475"/>
                <a:gd name="T4" fmla="*/ 2147483647 w 341"/>
                <a:gd name="T5" fmla="*/ 2147483647 h 475"/>
                <a:gd name="T6" fmla="*/ 2147483647 w 341"/>
                <a:gd name="T7" fmla="*/ 2147483647 h 475"/>
                <a:gd name="T8" fmla="*/ 2147483647 w 341"/>
                <a:gd name="T9" fmla="*/ 2147483647 h 475"/>
                <a:gd name="T10" fmla="*/ 2147483647 w 341"/>
                <a:gd name="T11" fmla="*/ 2147483647 h 475"/>
                <a:gd name="T12" fmla="*/ 2147483647 w 341"/>
                <a:gd name="T13" fmla="*/ 2147483647 h 475"/>
                <a:gd name="T14" fmla="*/ 2147483647 w 341"/>
                <a:gd name="T15" fmla="*/ 0 h 475"/>
                <a:gd name="T16" fmla="*/ 2147483647 w 341"/>
                <a:gd name="T17" fmla="*/ 2147483647 h 475"/>
                <a:gd name="T18" fmla="*/ 2147483647 w 341"/>
                <a:gd name="T19" fmla="*/ 2147483647 h 475"/>
                <a:gd name="T20" fmla="*/ 2147483647 w 341"/>
                <a:gd name="T21" fmla="*/ 2147483647 h 475"/>
                <a:gd name="T22" fmla="*/ 2147483647 w 341"/>
                <a:gd name="T23" fmla="*/ 2147483647 h 475"/>
                <a:gd name="T24" fmla="*/ 2147483647 w 341"/>
                <a:gd name="T25" fmla="*/ 2147483647 h 475"/>
                <a:gd name="T26" fmla="*/ 2147483647 w 341"/>
                <a:gd name="T27" fmla="*/ 2147483647 h 475"/>
                <a:gd name="T28" fmla="*/ 2147483647 w 341"/>
                <a:gd name="T29" fmla="*/ 2147483647 h 475"/>
                <a:gd name="T30" fmla="*/ 2147483647 w 341"/>
                <a:gd name="T31" fmla="*/ 2147483647 h 475"/>
                <a:gd name="T32" fmla="*/ 2147483647 w 341"/>
                <a:gd name="T33" fmla="*/ 2147483647 h 475"/>
                <a:gd name="T34" fmla="*/ 2147483647 w 341"/>
                <a:gd name="T35" fmla="*/ 2147483647 h 475"/>
                <a:gd name="T36" fmla="*/ 2147483647 w 341"/>
                <a:gd name="T37" fmla="*/ 2147483647 h 475"/>
                <a:gd name="T38" fmla="*/ 2147483647 w 341"/>
                <a:gd name="T39" fmla="*/ 2147483647 h 475"/>
                <a:gd name="T40" fmla="*/ 2147483647 w 341"/>
                <a:gd name="T41" fmla="*/ 2147483647 h 475"/>
                <a:gd name="T42" fmla="*/ 2147483647 w 341"/>
                <a:gd name="T43" fmla="*/ 2147483647 h 475"/>
                <a:gd name="T44" fmla="*/ 2147483647 w 341"/>
                <a:gd name="T45" fmla="*/ 2147483647 h 475"/>
                <a:gd name="T46" fmla="*/ 2147483647 w 341"/>
                <a:gd name="T47" fmla="*/ 2147483647 h 475"/>
                <a:gd name="T48" fmla="*/ 2147483647 w 341"/>
                <a:gd name="T49" fmla="*/ 2147483647 h 475"/>
                <a:gd name="T50" fmla="*/ 2147483647 w 341"/>
                <a:gd name="T51" fmla="*/ 2147483647 h 475"/>
                <a:gd name="T52" fmla="*/ 2147483647 w 341"/>
                <a:gd name="T53" fmla="*/ 2147483647 h 475"/>
                <a:gd name="T54" fmla="*/ 2147483647 w 341"/>
                <a:gd name="T55" fmla="*/ 2147483647 h 475"/>
                <a:gd name="T56" fmla="*/ 2147483647 w 341"/>
                <a:gd name="T57" fmla="*/ 2147483647 h 475"/>
                <a:gd name="T58" fmla="*/ 2147483647 w 341"/>
                <a:gd name="T59" fmla="*/ 2147483647 h 475"/>
                <a:gd name="T60" fmla="*/ 2147483647 w 341"/>
                <a:gd name="T61" fmla="*/ 2147483647 h 475"/>
                <a:gd name="T62" fmla="*/ 2147483647 w 341"/>
                <a:gd name="T63" fmla="*/ 2147483647 h 475"/>
                <a:gd name="T64" fmla="*/ 2147483647 w 341"/>
                <a:gd name="T65" fmla="*/ 2147483647 h 475"/>
                <a:gd name="T66" fmla="*/ 2147483647 w 341"/>
                <a:gd name="T67" fmla="*/ 2147483647 h 475"/>
                <a:gd name="T68" fmla="*/ 2147483647 w 341"/>
                <a:gd name="T69" fmla="*/ 2147483647 h 475"/>
                <a:gd name="T70" fmla="*/ 2147483647 w 341"/>
                <a:gd name="T71" fmla="*/ 2147483647 h 475"/>
                <a:gd name="T72" fmla="*/ 2147483647 w 341"/>
                <a:gd name="T73" fmla="*/ 2147483647 h 475"/>
                <a:gd name="T74" fmla="*/ 2147483647 w 341"/>
                <a:gd name="T75" fmla="*/ 2147483647 h 475"/>
                <a:gd name="T76" fmla="*/ 2147483647 w 341"/>
                <a:gd name="T77" fmla="*/ 2147483647 h 475"/>
                <a:gd name="T78" fmla="*/ 2147483647 w 341"/>
                <a:gd name="T79" fmla="*/ 2147483647 h 475"/>
                <a:gd name="T80" fmla="*/ 2147483647 w 341"/>
                <a:gd name="T81" fmla="*/ 2147483647 h 475"/>
                <a:gd name="T82" fmla="*/ 2147483647 w 341"/>
                <a:gd name="T83" fmla="*/ 2147483647 h 475"/>
                <a:gd name="T84" fmla="*/ 2147483647 w 341"/>
                <a:gd name="T85" fmla="*/ 2147483647 h 475"/>
                <a:gd name="T86" fmla="*/ 2147483647 w 341"/>
                <a:gd name="T87" fmla="*/ 2147483647 h 475"/>
                <a:gd name="T88" fmla="*/ 2147483647 w 341"/>
                <a:gd name="T89" fmla="*/ 2147483647 h 475"/>
                <a:gd name="T90" fmla="*/ 2147483647 w 341"/>
                <a:gd name="T91" fmla="*/ 2147483647 h 475"/>
                <a:gd name="T92" fmla="*/ 2147483647 w 341"/>
                <a:gd name="T93" fmla="*/ 2147483647 h 475"/>
                <a:gd name="T94" fmla="*/ 2147483647 w 341"/>
                <a:gd name="T95" fmla="*/ 2147483647 h 475"/>
                <a:gd name="T96" fmla="*/ 2147483647 w 341"/>
                <a:gd name="T97" fmla="*/ 2147483647 h 475"/>
                <a:gd name="T98" fmla="*/ 2147483647 w 341"/>
                <a:gd name="T99" fmla="*/ 2147483647 h 475"/>
                <a:gd name="T100" fmla="*/ 2147483647 w 341"/>
                <a:gd name="T101" fmla="*/ 2147483647 h 475"/>
                <a:gd name="T102" fmla="*/ 2147483647 w 341"/>
                <a:gd name="T103" fmla="*/ 2147483647 h 475"/>
                <a:gd name="T104" fmla="*/ 2147483647 w 341"/>
                <a:gd name="T105" fmla="*/ 2147483647 h 475"/>
                <a:gd name="T106" fmla="*/ 2147483647 w 341"/>
                <a:gd name="T107" fmla="*/ 2147483647 h 475"/>
                <a:gd name="T108" fmla="*/ 2147483647 w 341"/>
                <a:gd name="T109" fmla="*/ 2147483647 h 47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41"/>
                <a:gd name="T166" fmla="*/ 0 h 475"/>
                <a:gd name="T167" fmla="*/ 341 w 341"/>
                <a:gd name="T168" fmla="*/ 475 h 47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41" h="475">
                  <a:moveTo>
                    <a:pt x="341" y="125"/>
                  </a:moveTo>
                  <a:lnTo>
                    <a:pt x="340" y="123"/>
                  </a:lnTo>
                  <a:lnTo>
                    <a:pt x="340" y="119"/>
                  </a:lnTo>
                  <a:lnTo>
                    <a:pt x="339" y="118"/>
                  </a:lnTo>
                  <a:lnTo>
                    <a:pt x="338" y="115"/>
                  </a:lnTo>
                  <a:lnTo>
                    <a:pt x="336" y="113"/>
                  </a:lnTo>
                  <a:lnTo>
                    <a:pt x="337" y="110"/>
                  </a:lnTo>
                  <a:lnTo>
                    <a:pt x="335" y="105"/>
                  </a:lnTo>
                  <a:lnTo>
                    <a:pt x="332" y="97"/>
                  </a:lnTo>
                  <a:lnTo>
                    <a:pt x="324" y="89"/>
                  </a:lnTo>
                  <a:lnTo>
                    <a:pt x="324" y="87"/>
                  </a:lnTo>
                  <a:lnTo>
                    <a:pt x="316" y="79"/>
                  </a:lnTo>
                  <a:lnTo>
                    <a:pt x="314" y="78"/>
                  </a:lnTo>
                  <a:lnTo>
                    <a:pt x="309" y="78"/>
                  </a:lnTo>
                  <a:lnTo>
                    <a:pt x="306" y="75"/>
                  </a:lnTo>
                  <a:lnTo>
                    <a:pt x="300" y="66"/>
                  </a:lnTo>
                  <a:lnTo>
                    <a:pt x="301" y="56"/>
                  </a:lnTo>
                  <a:lnTo>
                    <a:pt x="309" y="45"/>
                  </a:lnTo>
                  <a:lnTo>
                    <a:pt x="303" y="40"/>
                  </a:lnTo>
                  <a:lnTo>
                    <a:pt x="303" y="35"/>
                  </a:lnTo>
                  <a:lnTo>
                    <a:pt x="298" y="32"/>
                  </a:lnTo>
                  <a:lnTo>
                    <a:pt x="273" y="33"/>
                  </a:lnTo>
                  <a:lnTo>
                    <a:pt x="267" y="30"/>
                  </a:lnTo>
                  <a:lnTo>
                    <a:pt x="265" y="32"/>
                  </a:lnTo>
                  <a:lnTo>
                    <a:pt x="264" y="30"/>
                  </a:lnTo>
                  <a:lnTo>
                    <a:pt x="262" y="31"/>
                  </a:lnTo>
                  <a:lnTo>
                    <a:pt x="253" y="14"/>
                  </a:lnTo>
                  <a:lnTo>
                    <a:pt x="250" y="12"/>
                  </a:lnTo>
                  <a:lnTo>
                    <a:pt x="244" y="13"/>
                  </a:lnTo>
                  <a:lnTo>
                    <a:pt x="243" y="14"/>
                  </a:lnTo>
                  <a:lnTo>
                    <a:pt x="241" y="14"/>
                  </a:lnTo>
                  <a:lnTo>
                    <a:pt x="236" y="6"/>
                  </a:lnTo>
                  <a:lnTo>
                    <a:pt x="227" y="16"/>
                  </a:lnTo>
                  <a:lnTo>
                    <a:pt x="227" y="19"/>
                  </a:lnTo>
                  <a:lnTo>
                    <a:pt x="230" y="22"/>
                  </a:lnTo>
                  <a:lnTo>
                    <a:pt x="228" y="27"/>
                  </a:lnTo>
                  <a:lnTo>
                    <a:pt x="220" y="33"/>
                  </a:lnTo>
                  <a:lnTo>
                    <a:pt x="218" y="33"/>
                  </a:lnTo>
                  <a:lnTo>
                    <a:pt x="210" y="40"/>
                  </a:lnTo>
                  <a:lnTo>
                    <a:pt x="205" y="39"/>
                  </a:lnTo>
                  <a:lnTo>
                    <a:pt x="201" y="34"/>
                  </a:lnTo>
                  <a:lnTo>
                    <a:pt x="201" y="30"/>
                  </a:lnTo>
                  <a:lnTo>
                    <a:pt x="214" y="16"/>
                  </a:lnTo>
                  <a:lnTo>
                    <a:pt x="215" y="14"/>
                  </a:lnTo>
                  <a:lnTo>
                    <a:pt x="215" y="8"/>
                  </a:lnTo>
                  <a:lnTo>
                    <a:pt x="201" y="1"/>
                  </a:lnTo>
                  <a:lnTo>
                    <a:pt x="198" y="2"/>
                  </a:lnTo>
                  <a:lnTo>
                    <a:pt x="196" y="0"/>
                  </a:lnTo>
                  <a:lnTo>
                    <a:pt x="190" y="1"/>
                  </a:lnTo>
                  <a:lnTo>
                    <a:pt x="189" y="2"/>
                  </a:lnTo>
                  <a:lnTo>
                    <a:pt x="190" y="8"/>
                  </a:lnTo>
                  <a:lnTo>
                    <a:pt x="189" y="9"/>
                  </a:lnTo>
                  <a:lnTo>
                    <a:pt x="189" y="13"/>
                  </a:lnTo>
                  <a:lnTo>
                    <a:pt x="173" y="25"/>
                  </a:lnTo>
                  <a:lnTo>
                    <a:pt x="161" y="27"/>
                  </a:lnTo>
                  <a:lnTo>
                    <a:pt x="159" y="31"/>
                  </a:lnTo>
                  <a:lnTo>
                    <a:pt x="158" y="31"/>
                  </a:lnTo>
                  <a:lnTo>
                    <a:pt x="152" y="35"/>
                  </a:lnTo>
                  <a:lnTo>
                    <a:pt x="150" y="35"/>
                  </a:lnTo>
                  <a:lnTo>
                    <a:pt x="148" y="34"/>
                  </a:lnTo>
                  <a:lnTo>
                    <a:pt x="143" y="34"/>
                  </a:lnTo>
                  <a:lnTo>
                    <a:pt x="134" y="28"/>
                  </a:lnTo>
                  <a:lnTo>
                    <a:pt x="116" y="28"/>
                  </a:lnTo>
                  <a:lnTo>
                    <a:pt x="117" y="32"/>
                  </a:lnTo>
                  <a:lnTo>
                    <a:pt x="115" y="33"/>
                  </a:lnTo>
                  <a:lnTo>
                    <a:pt x="115" y="38"/>
                  </a:lnTo>
                  <a:lnTo>
                    <a:pt x="114" y="38"/>
                  </a:lnTo>
                  <a:lnTo>
                    <a:pt x="114" y="41"/>
                  </a:lnTo>
                  <a:lnTo>
                    <a:pt x="104" y="47"/>
                  </a:lnTo>
                  <a:lnTo>
                    <a:pt x="100" y="46"/>
                  </a:lnTo>
                  <a:lnTo>
                    <a:pt x="95" y="46"/>
                  </a:lnTo>
                  <a:lnTo>
                    <a:pt x="93" y="49"/>
                  </a:lnTo>
                  <a:lnTo>
                    <a:pt x="93" y="51"/>
                  </a:lnTo>
                  <a:lnTo>
                    <a:pt x="95" y="53"/>
                  </a:lnTo>
                  <a:lnTo>
                    <a:pt x="94" y="57"/>
                  </a:lnTo>
                  <a:lnTo>
                    <a:pt x="88" y="55"/>
                  </a:lnTo>
                  <a:lnTo>
                    <a:pt x="80" y="56"/>
                  </a:lnTo>
                  <a:lnTo>
                    <a:pt x="78" y="60"/>
                  </a:lnTo>
                  <a:lnTo>
                    <a:pt x="77" y="61"/>
                  </a:lnTo>
                  <a:lnTo>
                    <a:pt x="77" y="68"/>
                  </a:lnTo>
                  <a:lnTo>
                    <a:pt x="75" y="69"/>
                  </a:lnTo>
                  <a:lnTo>
                    <a:pt x="70" y="69"/>
                  </a:lnTo>
                  <a:lnTo>
                    <a:pt x="63" y="71"/>
                  </a:lnTo>
                  <a:lnTo>
                    <a:pt x="59" y="71"/>
                  </a:lnTo>
                  <a:lnTo>
                    <a:pt x="55" y="73"/>
                  </a:lnTo>
                  <a:lnTo>
                    <a:pt x="51" y="78"/>
                  </a:lnTo>
                  <a:lnTo>
                    <a:pt x="48" y="77"/>
                  </a:lnTo>
                  <a:lnTo>
                    <a:pt x="42" y="78"/>
                  </a:lnTo>
                  <a:lnTo>
                    <a:pt x="41" y="76"/>
                  </a:lnTo>
                  <a:lnTo>
                    <a:pt x="36" y="77"/>
                  </a:lnTo>
                  <a:lnTo>
                    <a:pt x="33" y="80"/>
                  </a:lnTo>
                  <a:lnTo>
                    <a:pt x="34" y="84"/>
                  </a:lnTo>
                  <a:lnTo>
                    <a:pt x="32" y="87"/>
                  </a:lnTo>
                  <a:lnTo>
                    <a:pt x="29" y="90"/>
                  </a:lnTo>
                  <a:lnTo>
                    <a:pt x="21" y="90"/>
                  </a:lnTo>
                  <a:lnTo>
                    <a:pt x="20" y="91"/>
                  </a:lnTo>
                  <a:lnTo>
                    <a:pt x="21" y="93"/>
                  </a:lnTo>
                  <a:lnTo>
                    <a:pt x="14" y="102"/>
                  </a:lnTo>
                  <a:lnTo>
                    <a:pt x="15" y="104"/>
                  </a:lnTo>
                  <a:lnTo>
                    <a:pt x="12" y="109"/>
                  </a:lnTo>
                  <a:lnTo>
                    <a:pt x="15" y="111"/>
                  </a:lnTo>
                  <a:lnTo>
                    <a:pt x="16" y="114"/>
                  </a:lnTo>
                  <a:lnTo>
                    <a:pt x="19" y="115"/>
                  </a:lnTo>
                  <a:lnTo>
                    <a:pt x="23" y="118"/>
                  </a:lnTo>
                  <a:lnTo>
                    <a:pt x="23" y="122"/>
                  </a:lnTo>
                  <a:lnTo>
                    <a:pt x="26" y="125"/>
                  </a:lnTo>
                  <a:lnTo>
                    <a:pt x="28" y="124"/>
                  </a:lnTo>
                  <a:lnTo>
                    <a:pt x="32" y="126"/>
                  </a:lnTo>
                  <a:lnTo>
                    <a:pt x="32" y="128"/>
                  </a:lnTo>
                  <a:lnTo>
                    <a:pt x="31" y="129"/>
                  </a:lnTo>
                  <a:lnTo>
                    <a:pt x="31" y="138"/>
                  </a:lnTo>
                  <a:lnTo>
                    <a:pt x="29" y="141"/>
                  </a:lnTo>
                  <a:lnTo>
                    <a:pt x="30" y="144"/>
                  </a:lnTo>
                  <a:lnTo>
                    <a:pt x="42" y="156"/>
                  </a:lnTo>
                  <a:lnTo>
                    <a:pt x="43" y="162"/>
                  </a:lnTo>
                  <a:lnTo>
                    <a:pt x="34" y="174"/>
                  </a:lnTo>
                  <a:lnTo>
                    <a:pt x="32" y="174"/>
                  </a:lnTo>
                  <a:lnTo>
                    <a:pt x="31" y="176"/>
                  </a:lnTo>
                  <a:lnTo>
                    <a:pt x="29" y="176"/>
                  </a:lnTo>
                  <a:lnTo>
                    <a:pt x="27" y="178"/>
                  </a:lnTo>
                  <a:lnTo>
                    <a:pt x="27" y="181"/>
                  </a:lnTo>
                  <a:lnTo>
                    <a:pt x="29" y="183"/>
                  </a:lnTo>
                  <a:lnTo>
                    <a:pt x="29" y="186"/>
                  </a:lnTo>
                  <a:lnTo>
                    <a:pt x="27" y="189"/>
                  </a:lnTo>
                  <a:lnTo>
                    <a:pt x="25" y="191"/>
                  </a:lnTo>
                  <a:lnTo>
                    <a:pt x="22" y="192"/>
                  </a:lnTo>
                  <a:lnTo>
                    <a:pt x="21" y="194"/>
                  </a:lnTo>
                  <a:lnTo>
                    <a:pt x="18" y="194"/>
                  </a:lnTo>
                  <a:lnTo>
                    <a:pt x="12" y="198"/>
                  </a:lnTo>
                  <a:lnTo>
                    <a:pt x="12" y="200"/>
                  </a:lnTo>
                  <a:lnTo>
                    <a:pt x="11" y="200"/>
                  </a:lnTo>
                  <a:lnTo>
                    <a:pt x="11" y="204"/>
                  </a:lnTo>
                  <a:lnTo>
                    <a:pt x="7" y="206"/>
                  </a:lnTo>
                  <a:lnTo>
                    <a:pt x="7" y="211"/>
                  </a:lnTo>
                  <a:lnTo>
                    <a:pt x="0" y="224"/>
                  </a:lnTo>
                  <a:lnTo>
                    <a:pt x="0" y="245"/>
                  </a:lnTo>
                  <a:lnTo>
                    <a:pt x="2" y="248"/>
                  </a:lnTo>
                  <a:lnTo>
                    <a:pt x="13" y="249"/>
                  </a:lnTo>
                  <a:lnTo>
                    <a:pt x="18" y="246"/>
                  </a:lnTo>
                  <a:lnTo>
                    <a:pt x="20" y="248"/>
                  </a:lnTo>
                  <a:lnTo>
                    <a:pt x="20" y="254"/>
                  </a:lnTo>
                  <a:lnTo>
                    <a:pt x="19" y="256"/>
                  </a:lnTo>
                  <a:lnTo>
                    <a:pt x="19" y="260"/>
                  </a:lnTo>
                  <a:lnTo>
                    <a:pt x="16" y="263"/>
                  </a:lnTo>
                  <a:lnTo>
                    <a:pt x="16" y="267"/>
                  </a:lnTo>
                  <a:lnTo>
                    <a:pt x="28" y="273"/>
                  </a:lnTo>
                  <a:lnTo>
                    <a:pt x="29" y="285"/>
                  </a:lnTo>
                  <a:lnTo>
                    <a:pt x="25" y="291"/>
                  </a:lnTo>
                  <a:lnTo>
                    <a:pt x="27" y="298"/>
                  </a:lnTo>
                  <a:lnTo>
                    <a:pt x="30" y="302"/>
                  </a:lnTo>
                  <a:lnTo>
                    <a:pt x="36" y="303"/>
                  </a:lnTo>
                  <a:lnTo>
                    <a:pt x="41" y="303"/>
                  </a:lnTo>
                  <a:lnTo>
                    <a:pt x="46" y="306"/>
                  </a:lnTo>
                  <a:lnTo>
                    <a:pt x="47" y="319"/>
                  </a:lnTo>
                  <a:lnTo>
                    <a:pt x="46" y="320"/>
                  </a:lnTo>
                  <a:lnTo>
                    <a:pt x="45" y="329"/>
                  </a:lnTo>
                  <a:lnTo>
                    <a:pt x="42" y="334"/>
                  </a:lnTo>
                  <a:lnTo>
                    <a:pt x="40" y="336"/>
                  </a:lnTo>
                  <a:lnTo>
                    <a:pt x="40" y="339"/>
                  </a:lnTo>
                  <a:lnTo>
                    <a:pt x="43" y="340"/>
                  </a:lnTo>
                  <a:lnTo>
                    <a:pt x="51" y="334"/>
                  </a:lnTo>
                  <a:lnTo>
                    <a:pt x="57" y="334"/>
                  </a:lnTo>
                  <a:lnTo>
                    <a:pt x="59" y="335"/>
                  </a:lnTo>
                  <a:lnTo>
                    <a:pt x="54" y="344"/>
                  </a:lnTo>
                  <a:lnTo>
                    <a:pt x="49" y="346"/>
                  </a:lnTo>
                  <a:lnTo>
                    <a:pt x="48" y="347"/>
                  </a:lnTo>
                  <a:lnTo>
                    <a:pt x="46" y="347"/>
                  </a:lnTo>
                  <a:lnTo>
                    <a:pt x="45" y="350"/>
                  </a:lnTo>
                  <a:lnTo>
                    <a:pt x="42" y="351"/>
                  </a:lnTo>
                  <a:lnTo>
                    <a:pt x="42" y="353"/>
                  </a:lnTo>
                  <a:lnTo>
                    <a:pt x="44" y="355"/>
                  </a:lnTo>
                  <a:lnTo>
                    <a:pt x="45" y="361"/>
                  </a:lnTo>
                  <a:lnTo>
                    <a:pt x="41" y="366"/>
                  </a:lnTo>
                  <a:lnTo>
                    <a:pt x="40" y="372"/>
                  </a:lnTo>
                  <a:lnTo>
                    <a:pt x="37" y="374"/>
                  </a:lnTo>
                  <a:lnTo>
                    <a:pt x="37" y="382"/>
                  </a:lnTo>
                  <a:lnTo>
                    <a:pt x="42" y="387"/>
                  </a:lnTo>
                  <a:lnTo>
                    <a:pt x="43" y="392"/>
                  </a:lnTo>
                  <a:lnTo>
                    <a:pt x="42" y="393"/>
                  </a:lnTo>
                  <a:lnTo>
                    <a:pt x="40" y="399"/>
                  </a:lnTo>
                  <a:lnTo>
                    <a:pt x="44" y="405"/>
                  </a:lnTo>
                  <a:lnTo>
                    <a:pt x="46" y="408"/>
                  </a:lnTo>
                  <a:lnTo>
                    <a:pt x="45" y="409"/>
                  </a:lnTo>
                  <a:lnTo>
                    <a:pt x="49" y="414"/>
                  </a:lnTo>
                  <a:lnTo>
                    <a:pt x="49" y="415"/>
                  </a:lnTo>
                  <a:lnTo>
                    <a:pt x="56" y="413"/>
                  </a:lnTo>
                  <a:lnTo>
                    <a:pt x="57" y="412"/>
                  </a:lnTo>
                  <a:lnTo>
                    <a:pt x="61" y="413"/>
                  </a:lnTo>
                  <a:lnTo>
                    <a:pt x="66" y="413"/>
                  </a:lnTo>
                  <a:lnTo>
                    <a:pt x="71" y="410"/>
                  </a:lnTo>
                  <a:lnTo>
                    <a:pt x="73" y="410"/>
                  </a:lnTo>
                  <a:lnTo>
                    <a:pt x="74" y="408"/>
                  </a:lnTo>
                  <a:lnTo>
                    <a:pt x="76" y="408"/>
                  </a:lnTo>
                  <a:lnTo>
                    <a:pt x="84" y="404"/>
                  </a:lnTo>
                  <a:lnTo>
                    <a:pt x="89" y="399"/>
                  </a:lnTo>
                  <a:lnTo>
                    <a:pt x="90" y="404"/>
                  </a:lnTo>
                  <a:lnTo>
                    <a:pt x="93" y="407"/>
                  </a:lnTo>
                  <a:lnTo>
                    <a:pt x="100" y="407"/>
                  </a:lnTo>
                  <a:lnTo>
                    <a:pt x="102" y="408"/>
                  </a:lnTo>
                  <a:lnTo>
                    <a:pt x="100" y="412"/>
                  </a:lnTo>
                  <a:lnTo>
                    <a:pt x="98" y="413"/>
                  </a:lnTo>
                  <a:lnTo>
                    <a:pt x="99" y="416"/>
                  </a:lnTo>
                  <a:lnTo>
                    <a:pt x="101" y="418"/>
                  </a:lnTo>
                  <a:lnTo>
                    <a:pt x="98" y="424"/>
                  </a:lnTo>
                  <a:lnTo>
                    <a:pt x="94" y="424"/>
                  </a:lnTo>
                  <a:lnTo>
                    <a:pt x="93" y="426"/>
                  </a:lnTo>
                  <a:lnTo>
                    <a:pt x="91" y="426"/>
                  </a:lnTo>
                  <a:lnTo>
                    <a:pt x="89" y="428"/>
                  </a:lnTo>
                  <a:lnTo>
                    <a:pt x="87" y="428"/>
                  </a:lnTo>
                  <a:lnTo>
                    <a:pt x="82" y="434"/>
                  </a:lnTo>
                  <a:lnTo>
                    <a:pt x="81" y="439"/>
                  </a:lnTo>
                  <a:lnTo>
                    <a:pt x="78" y="443"/>
                  </a:lnTo>
                  <a:lnTo>
                    <a:pt x="79" y="447"/>
                  </a:lnTo>
                  <a:lnTo>
                    <a:pt x="75" y="453"/>
                  </a:lnTo>
                  <a:lnTo>
                    <a:pt x="75" y="454"/>
                  </a:lnTo>
                  <a:lnTo>
                    <a:pt x="72" y="458"/>
                  </a:lnTo>
                  <a:lnTo>
                    <a:pt x="66" y="459"/>
                  </a:lnTo>
                  <a:lnTo>
                    <a:pt x="65" y="462"/>
                  </a:lnTo>
                  <a:lnTo>
                    <a:pt x="65" y="465"/>
                  </a:lnTo>
                  <a:lnTo>
                    <a:pt x="75" y="472"/>
                  </a:lnTo>
                  <a:lnTo>
                    <a:pt x="78" y="471"/>
                  </a:lnTo>
                  <a:lnTo>
                    <a:pt x="82" y="471"/>
                  </a:lnTo>
                  <a:lnTo>
                    <a:pt x="86" y="475"/>
                  </a:lnTo>
                  <a:lnTo>
                    <a:pt x="93" y="473"/>
                  </a:lnTo>
                  <a:lnTo>
                    <a:pt x="94" y="471"/>
                  </a:lnTo>
                  <a:lnTo>
                    <a:pt x="98" y="471"/>
                  </a:lnTo>
                  <a:lnTo>
                    <a:pt x="99" y="470"/>
                  </a:lnTo>
                  <a:lnTo>
                    <a:pt x="101" y="470"/>
                  </a:lnTo>
                  <a:lnTo>
                    <a:pt x="106" y="467"/>
                  </a:lnTo>
                  <a:lnTo>
                    <a:pt x="113" y="465"/>
                  </a:lnTo>
                  <a:lnTo>
                    <a:pt x="114" y="466"/>
                  </a:lnTo>
                  <a:lnTo>
                    <a:pt x="119" y="465"/>
                  </a:lnTo>
                  <a:lnTo>
                    <a:pt x="126" y="455"/>
                  </a:lnTo>
                  <a:lnTo>
                    <a:pt x="142" y="453"/>
                  </a:lnTo>
                  <a:lnTo>
                    <a:pt x="147" y="449"/>
                  </a:lnTo>
                  <a:lnTo>
                    <a:pt x="153" y="447"/>
                  </a:lnTo>
                  <a:lnTo>
                    <a:pt x="156" y="445"/>
                  </a:lnTo>
                  <a:lnTo>
                    <a:pt x="158" y="445"/>
                  </a:lnTo>
                  <a:lnTo>
                    <a:pt x="166" y="451"/>
                  </a:lnTo>
                  <a:lnTo>
                    <a:pt x="166" y="453"/>
                  </a:lnTo>
                  <a:lnTo>
                    <a:pt x="173" y="458"/>
                  </a:lnTo>
                  <a:lnTo>
                    <a:pt x="177" y="459"/>
                  </a:lnTo>
                  <a:lnTo>
                    <a:pt x="180" y="463"/>
                  </a:lnTo>
                  <a:lnTo>
                    <a:pt x="185" y="462"/>
                  </a:lnTo>
                  <a:lnTo>
                    <a:pt x="189" y="459"/>
                  </a:lnTo>
                  <a:lnTo>
                    <a:pt x="189" y="453"/>
                  </a:lnTo>
                  <a:lnTo>
                    <a:pt x="184" y="447"/>
                  </a:lnTo>
                  <a:lnTo>
                    <a:pt x="185" y="431"/>
                  </a:lnTo>
                  <a:lnTo>
                    <a:pt x="187" y="431"/>
                  </a:lnTo>
                  <a:lnTo>
                    <a:pt x="188" y="429"/>
                  </a:lnTo>
                  <a:lnTo>
                    <a:pt x="190" y="429"/>
                  </a:lnTo>
                  <a:lnTo>
                    <a:pt x="192" y="427"/>
                  </a:lnTo>
                  <a:lnTo>
                    <a:pt x="191" y="424"/>
                  </a:lnTo>
                  <a:lnTo>
                    <a:pt x="191" y="411"/>
                  </a:lnTo>
                  <a:lnTo>
                    <a:pt x="187" y="406"/>
                  </a:lnTo>
                  <a:lnTo>
                    <a:pt x="194" y="399"/>
                  </a:lnTo>
                  <a:lnTo>
                    <a:pt x="194" y="392"/>
                  </a:lnTo>
                  <a:lnTo>
                    <a:pt x="195" y="391"/>
                  </a:lnTo>
                  <a:lnTo>
                    <a:pt x="194" y="381"/>
                  </a:lnTo>
                  <a:lnTo>
                    <a:pt x="196" y="380"/>
                  </a:lnTo>
                  <a:lnTo>
                    <a:pt x="195" y="377"/>
                  </a:lnTo>
                  <a:lnTo>
                    <a:pt x="197" y="375"/>
                  </a:lnTo>
                  <a:lnTo>
                    <a:pt x="197" y="372"/>
                  </a:lnTo>
                  <a:lnTo>
                    <a:pt x="198" y="370"/>
                  </a:lnTo>
                  <a:lnTo>
                    <a:pt x="197" y="365"/>
                  </a:lnTo>
                  <a:lnTo>
                    <a:pt x="201" y="356"/>
                  </a:lnTo>
                  <a:lnTo>
                    <a:pt x="201" y="350"/>
                  </a:lnTo>
                  <a:lnTo>
                    <a:pt x="205" y="344"/>
                  </a:lnTo>
                  <a:lnTo>
                    <a:pt x="207" y="344"/>
                  </a:lnTo>
                  <a:lnTo>
                    <a:pt x="210" y="340"/>
                  </a:lnTo>
                  <a:lnTo>
                    <a:pt x="212" y="340"/>
                  </a:lnTo>
                  <a:lnTo>
                    <a:pt x="214" y="338"/>
                  </a:lnTo>
                  <a:lnTo>
                    <a:pt x="220" y="333"/>
                  </a:lnTo>
                  <a:lnTo>
                    <a:pt x="224" y="328"/>
                  </a:lnTo>
                  <a:lnTo>
                    <a:pt x="225" y="326"/>
                  </a:lnTo>
                  <a:lnTo>
                    <a:pt x="225" y="322"/>
                  </a:lnTo>
                  <a:lnTo>
                    <a:pt x="217" y="317"/>
                  </a:lnTo>
                  <a:lnTo>
                    <a:pt x="217" y="315"/>
                  </a:lnTo>
                  <a:lnTo>
                    <a:pt x="223" y="304"/>
                  </a:lnTo>
                  <a:lnTo>
                    <a:pt x="231" y="300"/>
                  </a:lnTo>
                  <a:lnTo>
                    <a:pt x="232" y="294"/>
                  </a:lnTo>
                  <a:lnTo>
                    <a:pt x="229" y="290"/>
                  </a:lnTo>
                  <a:lnTo>
                    <a:pt x="223" y="289"/>
                  </a:lnTo>
                  <a:lnTo>
                    <a:pt x="224" y="287"/>
                  </a:lnTo>
                  <a:lnTo>
                    <a:pt x="222" y="286"/>
                  </a:lnTo>
                  <a:lnTo>
                    <a:pt x="222" y="281"/>
                  </a:lnTo>
                  <a:lnTo>
                    <a:pt x="219" y="278"/>
                  </a:lnTo>
                  <a:lnTo>
                    <a:pt x="219" y="272"/>
                  </a:lnTo>
                  <a:lnTo>
                    <a:pt x="220" y="270"/>
                  </a:lnTo>
                  <a:lnTo>
                    <a:pt x="221" y="262"/>
                  </a:lnTo>
                  <a:lnTo>
                    <a:pt x="229" y="251"/>
                  </a:lnTo>
                  <a:lnTo>
                    <a:pt x="233" y="251"/>
                  </a:lnTo>
                  <a:lnTo>
                    <a:pt x="236" y="248"/>
                  </a:lnTo>
                  <a:lnTo>
                    <a:pt x="239" y="248"/>
                  </a:lnTo>
                  <a:lnTo>
                    <a:pt x="243" y="245"/>
                  </a:lnTo>
                  <a:lnTo>
                    <a:pt x="246" y="245"/>
                  </a:lnTo>
                  <a:lnTo>
                    <a:pt x="253" y="236"/>
                  </a:lnTo>
                  <a:lnTo>
                    <a:pt x="257" y="227"/>
                  </a:lnTo>
                  <a:lnTo>
                    <a:pt x="259" y="225"/>
                  </a:lnTo>
                  <a:lnTo>
                    <a:pt x="255" y="220"/>
                  </a:lnTo>
                  <a:lnTo>
                    <a:pt x="255" y="210"/>
                  </a:lnTo>
                  <a:lnTo>
                    <a:pt x="254" y="209"/>
                  </a:lnTo>
                  <a:lnTo>
                    <a:pt x="252" y="204"/>
                  </a:lnTo>
                  <a:lnTo>
                    <a:pt x="246" y="200"/>
                  </a:lnTo>
                  <a:lnTo>
                    <a:pt x="246" y="196"/>
                  </a:lnTo>
                  <a:lnTo>
                    <a:pt x="249" y="193"/>
                  </a:lnTo>
                  <a:lnTo>
                    <a:pt x="254" y="191"/>
                  </a:lnTo>
                  <a:lnTo>
                    <a:pt x="259" y="188"/>
                  </a:lnTo>
                  <a:lnTo>
                    <a:pt x="259" y="186"/>
                  </a:lnTo>
                  <a:lnTo>
                    <a:pt x="263" y="181"/>
                  </a:lnTo>
                  <a:lnTo>
                    <a:pt x="264" y="178"/>
                  </a:lnTo>
                  <a:lnTo>
                    <a:pt x="276" y="164"/>
                  </a:lnTo>
                  <a:lnTo>
                    <a:pt x="277" y="163"/>
                  </a:lnTo>
                  <a:lnTo>
                    <a:pt x="280" y="163"/>
                  </a:lnTo>
                  <a:lnTo>
                    <a:pt x="292" y="174"/>
                  </a:lnTo>
                  <a:lnTo>
                    <a:pt x="296" y="172"/>
                  </a:lnTo>
                  <a:lnTo>
                    <a:pt x="299" y="167"/>
                  </a:lnTo>
                  <a:lnTo>
                    <a:pt x="299" y="165"/>
                  </a:lnTo>
                  <a:lnTo>
                    <a:pt x="305" y="162"/>
                  </a:lnTo>
                  <a:lnTo>
                    <a:pt x="310" y="157"/>
                  </a:lnTo>
                  <a:lnTo>
                    <a:pt x="317" y="157"/>
                  </a:lnTo>
                  <a:lnTo>
                    <a:pt x="325" y="148"/>
                  </a:lnTo>
                  <a:lnTo>
                    <a:pt x="333" y="147"/>
                  </a:lnTo>
                  <a:lnTo>
                    <a:pt x="335" y="145"/>
                  </a:lnTo>
                  <a:lnTo>
                    <a:pt x="335" y="141"/>
                  </a:lnTo>
                  <a:lnTo>
                    <a:pt x="334" y="139"/>
                  </a:lnTo>
                  <a:lnTo>
                    <a:pt x="334" y="137"/>
                  </a:lnTo>
                  <a:lnTo>
                    <a:pt x="332" y="135"/>
                  </a:lnTo>
                  <a:lnTo>
                    <a:pt x="333" y="133"/>
                  </a:lnTo>
                  <a:lnTo>
                    <a:pt x="335" y="131"/>
                  </a:lnTo>
                  <a:lnTo>
                    <a:pt x="337" y="131"/>
                  </a:lnTo>
                  <a:lnTo>
                    <a:pt x="341" y="125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  <p:sp>
          <p:nvSpPr>
            <p:cNvPr id="51" name="Freeform 42"/>
            <p:cNvSpPr/>
            <p:nvPr/>
          </p:nvSpPr>
          <p:spPr bwMode="auto">
            <a:xfrm>
              <a:off x="6212612" y="4118086"/>
              <a:ext cx="498475" cy="611188"/>
            </a:xfrm>
            <a:custGeom>
              <a:avLst/>
              <a:gdLst>
                <a:gd name="T0" fmla="*/ 2147483647 w 273"/>
                <a:gd name="T1" fmla="*/ 2147483647 h 321"/>
                <a:gd name="T2" fmla="*/ 2147483647 w 273"/>
                <a:gd name="T3" fmla="*/ 2147483647 h 321"/>
                <a:gd name="T4" fmla="*/ 2147483647 w 273"/>
                <a:gd name="T5" fmla="*/ 2147483647 h 321"/>
                <a:gd name="T6" fmla="*/ 2147483647 w 273"/>
                <a:gd name="T7" fmla="*/ 2147483647 h 321"/>
                <a:gd name="T8" fmla="*/ 2147483647 w 273"/>
                <a:gd name="T9" fmla="*/ 2147483647 h 321"/>
                <a:gd name="T10" fmla="*/ 2147483647 w 273"/>
                <a:gd name="T11" fmla="*/ 2147483647 h 321"/>
                <a:gd name="T12" fmla="*/ 2147483647 w 273"/>
                <a:gd name="T13" fmla="*/ 2147483647 h 321"/>
                <a:gd name="T14" fmla="*/ 2147483647 w 273"/>
                <a:gd name="T15" fmla="*/ 2147483647 h 321"/>
                <a:gd name="T16" fmla="*/ 2147483647 w 273"/>
                <a:gd name="T17" fmla="*/ 2147483647 h 321"/>
                <a:gd name="T18" fmla="*/ 2147483647 w 273"/>
                <a:gd name="T19" fmla="*/ 2147483647 h 321"/>
                <a:gd name="T20" fmla="*/ 2147483647 w 273"/>
                <a:gd name="T21" fmla="*/ 2147483647 h 321"/>
                <a:gd name="T22" fmla="*/ 2147483647 w 273"/>
                <a:gd name="T23" fmla="*/ 2147483647 h 321"/>
                <a:gd name="T24" fmla="*/ 2147483647 w 273"/>
                <a:gd name="T25" fmla="*/ 2147483647 h 321"/>
                <a:gd name="T26" fmla="*/ 2147483647 w 273"/>
                <a:gd name="T27" fmla="*/ 2147483647 h 321"/>
                <a:gd name="T28" fmla="*/ 2147483647 w 273"/>
                <a:gd name="T29" fmla="*/ 2147483647 h 321"/>
                <a:gd name="T30" fmla="*/ 2147483647 w 273"/>
                <a:gd name="T31" fmla="*/ 2147483647 h 321"/>
                <a:gd name="T32" fmla="*/ 2147483647 w 273"/>
                <a:gd name="T33" fmla="*/ 2147483647 h 321"/>
                <a:gd name="T34" fmla="*/ 2147483647 w 273"/>
                <a:gd name="T35" fmla="*/ 2147483647 h 321"/>
                <a:gd name="T36" fmla="*/ 2147483647 w 273"/>
                <a:gd name="T37" fmla="*/ 2147483647 h 321"/>
                <a:gd name="T38" fmla="*/ 2147483647 w 273"/>
                <a:gd name="T39" fmla="*/ 2147483647 h 321"/>
                <a:gd name="T40" fmla="*/ 2147483647 w 273"/>
                <a:gd name="T41" fmla="*/ 2147483647 h 321"/>
                <a:gd name="T42" fmla="*/ 2147483647 w 273"/>
                <a:gd name="T43" fmla="*/ 2147483647 h 321"/>
                <a:gd name="T44" fmla="*/ 2147483647 w 273"/>
                <a:gd name="T45" fmla="*/ 2147483647 h 321"/>
                <a:gd name="T46" fmla="*/ 2147483647 w 273"/>
                <a:gd name="T47" fmla="*/ 2147483647 h 321"/>
                <a:gd name="T48" fmla="*/ 2147483647 w 273"/>
                <a:gd name="T49" fmla="*/ 2147483647 h 321"/>
                <a:gd name="T50" fmla="*/ 2147483647 w 273"/>
                <a:gd name="T51" fmla="*/ 2147483647 h 321"/>
                <a:gd name="T52" fmla="*/ 2147483647 w 273"/>
                <a:gd name="T53" fmla="*/ 2147483647 h 321"/>
                <a:gd name="T54" fmla="*/ 2147483647 w 273"/>
                <a:gd name="T55" fmla="*/ 2147483647 h 321"/>
                <a:gd name="T56" fmla="*/ 2147483647 w 273"/>
                <a:gd name="T57" fmla="*/ 2147483647 h 321"/>
                <a:gd name="T58" fmla="*/ 2147483647 w 273"/>
                <a:gd name="T59" fmla="*/ 2147483647 h 321"/>
                <a:gd name="T60" fmla="*/ 2147483647 w 273"/>
                <a:gd name="T61" fmla="*/ 2147483647 h 321"/>
                <a:gd name="T62" fmla="*/ 2147483647 w 273"/>
                <a:gd name="T63" fmla="*/ 2147483647 h 321"/>
                <a:gd name="T64" fmla="*/ 2147483647 w 273"/>
                <a:gd name="T65" fmla="*/ 2147483647 h 321"/>
                <a:gd name="T66" fmla="*/ 2147483647 w 273"/>
                <a:gd name="T67" fmla="*/ 2147483647 h 321"/>
                <a:gd name="T68" fmla="*/ 2147483647 w 273"/>
                <a:gd name="T69" fmla="*/ 2147483647 h 321"/>
                <a:gd name="T70" fmla="*/ 2147483647 w 273"/>
                <a:gd name="T71" fmla="*/ 2147483647 h 321"/>
                <a:gd name="T72" fmla="*/ 2147483647 w 273"/>
                <a:gd name="T73" fmla="*/ 2147483647 h 321"/>
                <a:gd name="T74" fmla="*/ 2147483647 w 273"/>
                <a:gd name="T75" fmla="*/ 2147483647 h 321"/>
                <a:gd name="T76" fmla="*/ 2147483647 w 273"/>
                <a:gd name="T77" fmla="*/ 2147483647 h 321"/>
                <a:gd name="T78" fmla="*/ 2147483647 w 273"/>
                <a:gd name="T79" fmla="*/ 2147483647 h 321"/>
                <a:gd name="T80" fmla="*/ 2147483647 w 273"/>
                <a:gd name="T81" fmla="*/ 2147483647 h 321"/>
                <a:gd name="T82" fmla="*/ 2147483647 w 273"/>
                <a:gd name="T83" fmla="*/ 2147483647 h 321"/>
                <a:gd name="T84" fmla="*/ 2147483647 w 273"/>
                <a:gd name="T85" fmla="*/ 2147483647 h 321"/>
                <a:gd name="T86" fmla="*/ 2147483647 w 273"/>
                <a:gd name="T87" fmla="*/ 2147483647 h 321"/>
                <a:gd name="T88" fmla="*/ 2147483647 w 273"/>
                <a:gd name="T89" fmla="*/ 2147483647 h 321"/>
                <a:gd name="T90" fmla="*/ 2147483647 w 273"/>
                <a:gd name="T91" fmla="*/ 2147483647 h 321"/>
                <a:gd name="T92" fmla="*/ 2147483647 w 273"/>
                <a:gd name="T93" fmla="*/ 2147483647 h 321"/>
                <a:gd name="T94" fmla="*/ 2147483647 w 273"/>
                <a:gd name="T95" fmla="*/ 2147483647 h 321"/>
                <a:gd name="T96" fmla="*/ 2147483647 w 273"/>
                <a:gd name="T97" fmla="*/ 2147483647 h 321"/>
                <a:gd name="T98" fmla="*/ 2147483647 w 273"/>
                <a:gd name="T99" fmla="*/ 2147483647 h 321"/>
                <a:gd name="T100" fmla="*/ 2147483647 w 273"/>
                <a:gd name="T101" fmla="*/ 2147483647 h 321"/>
                <a:gd name="T102" fmla="*/ 2147483647 w 273"/>
                <a:gd name="T103" fmla="*/ 2147483647 h 321"/>
                <a:gd name="T104" fmla="*/ 2147483647 w 273"/>
                <a:gd name="T105" fmla="*/ 2147483647 h 321"/>
                <a:gd name="T106" fmla="*/ 2147483647 w 273"/>
                <a:gd name="T107" fmla="*/ 2147483647 h 321"/>
                <a:gd name="T108" fmla="*/ 2147483647 w 273"/>
                <a:gd name="T109" fmla="*/ 2147483647 h 321"/>
                <a:gd name="T110" fmla="*/ 2147483647 w 273"/>
                <a:gd name="T111" fmla="*/ 2147483647 h 321"/>
                <a:gd name="T112" fmla="*/ 2147483647 w 273"/>
                <a:gd name="T113" fmla="*/ 2147483647 h 321"/>
                <a:gd name="T114" fmla="*/ 2147483647 w 273"/>
                <a:gd name="T115" fmla="*/ 2147483647 h 321"/>
                <a:gd name="T116" fmla="*/ 2147483647 w 273"/>
                <a:gd name="T117" fmla="*/ 2147483647 h 321"/>
                <a:gd name="T118" fmla="*/ 2147483647 w 273"/>
                <a:gd name="T119" fmla="*/ 2147483647 h 32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73"/>
                <a:gd name="T181" fmla="*/ 0 h 321"/>
                <a:gd name="T182" fmla="*/ 273 w 273"/>
                <a:gd name="T183" fmla="*/ 321 h 32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73" h="321">
                  <a:moveTo>
                    <a:pt x="218" y="28"/>
                  </a:moveTo>
                  <a:lnTo>
                    <a:pt x="205" y="15"/>
                  </a:lnTo>
                  <a:lnTo>
                    <a:pt x="199" y="17"/>
                  </a:lnTo>
                  <a:lnTo>
                    <a:pt x="199" y="12"/>
                  </a:lnTo>
                  <a:lnTo>
                    <a:pt x="191" y="13"/>
                  </a:lnTo>
                  <a:lnTo>
                    <a:pt x="187" y="6"/>
                  </a:lnTo>
                  <a:lnTo>
                    <a:pt x="187" y="2"/>
                  </a:lnTo>
                  <a:lnTo>
                    <a:pt x="180" y="0"/>
                  </a:lnTo>
                  <a:lnTo>
                    <a:pt x="170" y="6"/>
                  </a:lnTo>
                  <a:lnTo>
                    <a:pt x="167" y="10"/>
                  </a:lnTo>
                  <a:lnTo>
                    <a:pt x="169" y="12"/>
                  </a:lnTo>
                  <a:lnTo>
                    <a:pt x="166" y="16"/>
                  </a:lnTo>
                  <a:lnTo>
                    <a:pt x="164" y="16"/>
                  </a:lnTo>
                  <a:lnTo>
                    <a:pt x="155" y="25"/>
                  </a:lnTo>
                  <a:lnTo>
                    <a:pt x="153" y="26"/>
                  </a:lnTo>
                  <a:lnTo>
                    <a:pt x="150" y="24"/>
                  </a:lnTo>
                  <a:lnTo>
                    <a:pt x="147" y="18"/>
                  </a:lnTo>
                  <a:lnTo>
                    <a:pt x="146" y="20"/>
                  </a:lnTo>
                  <a:lnTo>
                    <a:pt x="143" y="20"/>
                  </a:lnTo>
                  <a:lnTo>
                    <a:pt x="141" y="19"/>
                  </a:lnTo>
                  <a:lnTo>
                    <a:pt x="139" y="16"/>
                  </a:lnTo>
                  <a:lnTo>
                    <a:pt x="137" y="18"/>
                  </a:lnTo>
                  <a:lnTo>
                    <a:pt x="129" y="18"/>
                  </a:lnTo>
                  <a:lnTo>
                    <a:pt x="128" y="17"/>
                  </a:lnTo>
                  <a:lnTo>
                    <a:pt x="122" y="16"/>
                  </a:lnTo>
                  <a:lnTo>
                    <a:pt x="115" y="12"/>
                  </a:lnTo>
                  <a:lnTo>
                    <a:pt x="111" y="8"/>
                  </a:lnTo>
                  <a:lnTo>
                    <a:pt x="110" y="5"/>
                  </a:lnTo>
                  <a:lnTo>
                    <a:pt x="109" y="4"/>
                  </a:lnTo>
                  <a:lnTo>
                    <a:pt x="109" y="2"/>
                  </a:lnTo>
                  <a:lnTo>
                    <a:pt x="108" y="2"/>
                  </a:lnTo>
                  <a:lnTo>
                    <a:pt x="98" y="2"/>
                  </a:lnTo>
                  <a:lnTo>
                    <a:pt x="97" y="4"/>
                  </a:lnTo>
                  <a:lnTo>
                    <a:pt x="94" y="3"/>
                  </a:lnTo>
                  <a:lnTo>
                    <a:pt x="91" y="6"/>
                  </a:lnTo>
                  <a:lnTo>
                    <a:pt x="92" y="16"/>
                  </a:lnTo>
                  <a:lnTo>
                    <a:pt x="90" y="21"/>
                  </a:lnTo>
                  <a:lnTo>
                    <a:pt x="89" y="22"/>
                  </a:lnTo>
                  <a:lnTo>
                    <a:pt x="89" y="26"/>
                  </a:lnTo>
                  <a:lnTo>
                    <a:pt x="88" y="28"/>
                  </a:lnTo>
                  <a:lnTo>
                    <a:pt x="88" y="31"/>
                  </a:lnTo>
                  <a:lnTo>
                    <a:pt x="87" y="33"/>
                  </a:lnTo>
                  <a:lnTo>
                    <a:pt x="87" y="36"/>
                  </a:lnTo>
                  <a:lnTo>
                    <a:pt x="86" y="37"/>
                  </a:lnTo>
                  <a:lnTo>
                    <a:pt x="86" y="41"/>
                  </a:lnTo>
                  <a:lnTo>
                    <a:pt x="84" y="45"/>
                  </a:lnTo>
                  <a:lnTo>
                    <a:pt x="78" y="48"/>
                  </a:lnTo>
                  <a:lnTo>
                    <a:pt x="71" y="54"/>
                  </a:lnTo>
                  <a:lnTo>
                    <a:pt x="72" y="56"/>
                  </a:lnTo>
                  <a:lnTo>
                    <a:pt x="78" y="59"/>
                  </a:lnTo>
                  <a:lnTo>
                    <a:pt x="78" y="61"/>
                  </a:lnTo>
                  <a:lnTo>
                    <a:pt x="80" y="62"/>
                  </a:lnTo>
                  <a:lnTo>
                    <a:pt x="80" y="64"/>
                  </a:lnTo>
                  <a:lnTo>
                    <a:pt x="84" y="69"/>
                  </a:lnTo>
                  <a:lnTo>
                    <a:pt x="84" y="70"/>
                  </a:lnTo>
                  <a:lnTo>
                    <a:pt x="78" y="74"/>
                  </a:lnTo>
                  <a:lnTo>
                    <a:pt x="76" y="74"/>
                  </a:lnTo>
                  <a:lnTo>
                    <a:pt x="70" y="80"/>
                  </a:lnTo>
                  <a:lnTo>
                    <a:pt x="65" y="80"/>
                  </a:lnTo>
                  <a:lnTo>
                    <a:pt x="59" y="78"/>
                  </a:lnTo>
                  <a:lnTo>
                    <a:pt x="56" y="79"/>
                  </a:lnTo>
                  <a:lnTo>
                    <a:pt x="54" y="77"/>
                  </a:lnTo>
                  <a:lnTo>
                    <a:pt x="48" y="82"/>
                  </a:lnTo>
                  <a:lnTo>
                    <a:pt x="51" y="85"/>
                  </a:lnTo>
                  <a:lnTo>
                    <a:pt x="52" y="88"/>
                  </a:lnTo>
                  <a:lnTo>
                    <a:pt x="49" y="92"/>
                  </a:lnTo>
                  <a:lnTo>
                    <a:pt x="50" y="94"/>
                  </a:lnTo>
                  <a:lnTo>
                    <a:pt x="51" y="96"/>
                  </a:lnTo>
                  <a:lnTo>
                    <a:pt x="54" y="103"/>
                  </a:lnTo>
                  <a:lnTo>
                    <a:pt x="54" y="110"/>
                  </a:lnTo>
                  <a:lnTo>
                    <a:pt x="45" y="123"/>
                  </a:lnTo>
                  <a:lnTo>
                    <a:pt x="44" y="130"/>
                  </a:lnTo>
                  <a:lnTo>
                    <a:pt x="39" y="135"/>
                  </a:lnTo>
                  <a:lnTo>
                    <a:pt x="39" y="137"/>
                  </a:lnTo>
                  <a:lnTo>
                    <a:pt x="30" y="146"/>
                  </a:lnTo>
                  <a:lnTo>
                    <a:pt x="31" y="148"/>
                  </a:lnTo>
                  <a:lnTo>
                    <a:pt x="27" y="152"/>
                  </a:lnTo>
                  <a:lnTo>
                    <a:pt x="22" y="154"/>
                  </a:lnTo>
                  <a:lnTo>
                    <a:pt x="10" y="158"/>
                  </a:lnTo>
                  <a:lnTo>
                    <a:pt x="9" y="164"/>
                  </a:lnTo>
                  <a:lnTo>
                    <a:pt x="1" y="175"/>
                  </a:lnTo>
                  <a:lnTo>
                    <a:pt x="0" y="185"/>
                  </a:lnTo>
                  <a:lnTo>
                    <a:pt x="6" y="194"/>
                  </a:lnTo>
                  <a:lnTo>
                    <a:pt x="9" y="197"/>
                  </a:lnTo>
                  <a:lnTo>
                    <a:pt x="14" y="197"/>
                  </a:lnTo>
                  <a:lnTo>
                    <a:pt x="16" y="198"/>
                  </a:lnTo>
                  <a:lnTo>
                    <a:pt x="24" y="206"/>
                  </a:lnTo>
                  <a:lnTo>
                    <a:pt x="24" y="208"/>
                  </a:lnTo>
                  <a:lnTo>
                    <a:pt x="32" y="216"/>
                  </a:lnTo>
                  <a:lnTo>
                    <a:pt x="35" y="224"/>
                  </a:lnTo>
                  <a:lnTo>
                    <a:pt x="37" y="229"/>
                  </a:lnTo>
                  <a:lnTo>
                    <a:pt x="36" y="232"/>
                  </a:lnTo>
                  <a:lnTo>
                    <a:pt x="38" y="234"/>
                  </a:lnTo>
                  <a:lnTo>
                    <a:pt x="39" y="237"/>
                  </a:lnTo>
                  <a:lnTo>
                    <a:pt x="40" y="238"/>
                  </a:lnTo>
                  <a:lnTo>
                    <a:pt x="40" y="242"/>
                  </a:lnTo>
                  <a:lnTo>
                    <a:pt x="41" y="244"/>
                  </a:lnTo>
                  <a:lnTo>
                    <a:pt x="58" y="243"/>
                  </a:lnTo>
                  <a:lnTo>
                    <a:pt x="67" y="250"/>
                  </a:lnTo>
                  <a:lnTo>
                    <a:pt x="67" y="254"/>
                  </a:lnTo>
                  <a:lnTo>
                    <a:pt x="66" y="255"/>
                  </a:lnTo>
                  <a:lnTo>
                    <a:pt x="66" y="256"/>
                  </a:lnTo>
                  <a:lnTo>
                    <a:pt x="67" y="256"/>
                  </a:lnTo>
                  <a:lnTo>
                    <a:pt x="68" y="263"/>
                  </a:lnTo>
                  <a:lnTo>
                    <a:pt x="66" y="264"/>
                  </a:lnTo>
                  <a:lnTo>
                    <a:pt x="66" y="266"/>
                  </a:lnTo>
                  <a:lnTo>
                    <a:pt x="65" y="267"/>
                  </a:lnTo>
                  <a:lnTo>
                    <a:pt x="65" y="271"/>
                  </a:lnTo>
                  <a:lnTo>
                    <a:pt x="76" y="279"/>
                  </a:lnTo>
                  <a:lnTo>
                    <a:pt x="75" y="282"/>
                  </a:lnTo>
                  <a:lnTo>
                    <a:pt x="77" y="284"/>
                  </a:lnTo>
                  <a:lnTo>
                    <a:pt x="77" y="287"/>
                  </a:lnTo>
                  <a:lnTo>
                    <a:pt x="78" y="289"/>
                  </a:lnTo>
                  <a:lnTo>
                    <a:pt x="79" y="292"/>
                  </a:lnTo>
                  <a:lnTo>
                    <a:pt x="82" y="297"/>
                  </a:lnTo>
                  <a:lnTo>
                    <a:pt x="82" y="304"/>
                  </a:lnTo>
                  <a:lnTo>
                    <a:pt x="81" y="308"/>
                  </a:lnTo>
                  <a:lnTo>
                    <a:pt x="84" y="310"/>
                  </a:lnTo>
                  <a:lnTo>
                    <a:pt x="86" y="310"/>
                  </a:lnTo>
                  <a:lnTo>
                    <a:pt x="87" y="309"/>
                  </a:lnTo>
                  <a:lnTo>
                    <a:pt x="89" y="309"/>
                  </a:lnTo>
                  <a:lnTo>
                    <a:pt x="90" y="307"/>
                  </a:lnTo>
                  <a:lnTo>
                    <a:pt x="100" y="307"/>
                  </a:lnTo>
                  <a:lnTo>
                    <a:pt x="102" y="310"/>
                  </a:lnTo>
                  <a:lnTo>
                    <a:pt x="109" y="310"/>
                  </a:lnTo>
                  <a:lnTo>
                    <a:pt x="114" y="300"/>
                  </a:lnTo>
                  <a:lnTo>
                    <a:pt x="115" y="299"/>
                  </a:lnTo>
                  <a:lnTo>
                    <a:pt x="119" y="299"/>
                  </a:lnTo>
                  <a:lnTo>
                    <a:pt x="123" y="293"/>
                  </a:lnTo>
                  <a:lnTo>
                    <a:pt x="124" y="289"/>
                  </a:lnTo>
                  <a:lnTo>
                    <a:pt x="132" y="285"/>
                  </a:lnTo>
                  <a:lnTo>
                    <a:pt x="141" y="302"/>
                  </a:lnTo>
                  <a:lnTo>
                    <a:pt x="141" y="308"/>
                  </a:lnTo>
                  <a:lnTo>
                    <a:pt x="148" y="313"/>
                  </a:lnTo>
                  <a:lnTo>
                    <a:pt x="158" y="314"/>
                  </a:lnTo>
                  <a:lnTo>
                    <a:pt x="161" y="311"/>
                  </a:lnTo>
                  <a:lnTo>
                    <a:pt x="162" y="309"/>
                  </a:lnTo>
                  <a:lnTo>
                    <a:pt x="164" y="310"/>
                  </a:lnTo>
                  <a:lnTo>
                    <a:pt x="167" y="310"/>
                  </a:lnTo>
                  <a:lnTo>
                    <a:pt x="174" y="302"/>
                  </a:lnTo>
                  <a:lnTo>
                    <a:pt x="182" y="302"/>
                  </a:lnTo>
                  <a:lnTo>
                    <a:pt x="184" y="303"/>
                  </a:lnTo>
                  <a:lnTo>
                    <a:pt x="186" y="303"/>
                  </a:lnTo>
                  <a:lnTo>
                    <a:pt x="190" y="307"/>
                  </a:lnTo>
                  <a:lnTo>
                    <a:pt x="190" y="309"/>
                  </a:lnTo>
                  <a:lnTo>
                    <a:pt x="196" y="321"/>
                  </a:lnTo>
                  <a:lnTo>
                    <a:pt x="196" y="320"/>
                  </a:lnTo>
                  <a:lnTo>
                    <a:pt x="197" y="320"/>
                  </a:lnTo>
                  <a:lnTo>
                    <a:pt x="197" y="319"/>
                  </a:lnTo>
                  <a:lnTo>
                    <a:pt x="197" y="318"/>
                  </a:lnTo>
                  <a:lnTo>
                    <a:pt x="197" y="317"/>
                  </a:lnTo>
                  <a:lnTo>
                    <a:pt x="198" y="317"/>
                  </a:lnTo>
                  <a:lnTo>
                    <a:pt x="198" y="316"/>
                  </a:lnTo>
                  <a:lnTo>
                    <a:pt x="198" y="315"/>
                  </a:lnTo>
                  <a:lnTo>
                    <a:pt x="197" y="314"/>
                  </a:lnTo>
                  <a:lnTo>
                    <a:pt x="197" y="313"/>
                  </a:lnTo>
                  <a:lnTo>
                    <a:pt x="197" y="312"/>
                  </a:lnTo>
                  <a:lnTo>
                    <a:pt x="197" y="311"/>
                  </a:lnTo>
                  <a:lnTo>
                    <a:pt x="196" y="310"/>
                  </a:lnTo>
                  <a:lnTo>
                    <a:pt x="196" y="309"/>
                  </a:lnTo>
                  <a:lnTo>
                    <a:pt x="195" y="308"/>
                  </a:lnTo>
                  <a:lnTo>
                    <a:pt x="195" y="307"/>
                  </a:lnTo>
                  <a:lnTo>
                    <a:pt x="194" y="306"/>
                  </a:lnTo>
                  <a:lnTo>
                    <a:pt x="194" y="305"/>
                  </a:lnTo>
                  <a:lnTo>
                    <a:pt x="194" y="304"/>
                  </a:lnTo>
                  <a:lnTo>
                    <a:pt x="193" y="304"/>
                  </a:lnTo>
                  <a:lnTo>
                    <a:pt x="193" y="303"/>
                  </a:lnTo>
                  <a:lnTo>
                    <a:pt x="193" y="302"/>
                  </a:lnTo>
                  <a:lnTo>
                    <a:pt x="193" y="301"/>
                  </a:lnTo>
                  <a:lnTo>
                    <a:pt x="194" y="301"/>
                  </a:lnTo>
                  <a:lnTo>
                    <a:pt x="195" y="301"/>
                  </a:lnTo>
                  <a:lnTo>
                    <a:pt x="197" y="301"/>
                  </a:lnTo>
                  <a:lnTo>
                    <a:pt x="198" y="300"/>
                  </a:lnTo>
                  <a:lnTo>
                    <a:pt x="199" y="300"/>
                  </a:lnTo>
                  <a:lnTo>
                    <a:pt x="200" y="300"/>
                  </a:lnTo>
                  <a:lnTo>
                    <a:pt x="201" y="300"/>
                  </a:lnTo>
                  <a:lnTo>
                    <a:pt x="201" y="299"/>
                  </a:lnTo>
                  <a:lnTo>
                    <a:pt x="202" y="299"/>
                  </a:lnTo>
                  <a:lnTo>
                    <a:pt x="202" y="298"/>
                  </a:lnTo>
                  <a:lnTo>
                    <a:pt x="203" y="298"/>
                  </a:lnTo>
                  <a:lnTo>
                    <a:pt x="203" y="297"/>
                  </a:lnTo>
                  <a:lnTo>
                    <a:pt x="203" y="296"/>
                  </a:lnTo>
                  <a:lnTo>
                    <a:pt x="204" y="296"/>
                  </a:lnTo>
                  <a:lnTo>
                    <a:pt x="204" y="295"/>
                  </a:lnTo>
                  <a:lnTo>
                    <a:pt x="204" y="294"/>
                  </a:lnTo>
                  <a:lnTo>
                    <a:pt x="204" y="293"/>
                  </a:lnTo>
                  <a:lnTo>
                    <a:pt x="203" y="292"/>
                  </a:lnTo>
                  <a:lnTo>
                    <a:pt x="203" y="291"/>
                  </a:lnTo>
                  <a:lnTo>
                    <a:pt x="202" y="291"/>
                  </a:lnTo>
                  <a:lnTo>
                    <a:pt x="201" y="290"/>
                  </a:lnTo>
                  <a:lnTo>
                    <a:pt x="200" y="290"/>
                  </a:lnTo>
                  <a:lnTo>
                    <a:pt x="199" y="290"/>
                  </a:lnTo>
                  <a:lnTo>
                    <a:pt x="198" y="290"/>
                  </a:lnTo>
                  <a:lnTo>
                    <a:pt x="197" y="290"/>
                  </a:lnTo>
                  <a:lnTo>
                    <a:pt x="197" y="289"/>
                  </a:lnTo>
                  <a:lnTo>
                    <a:pt x="197" y="288"/>
                  </a:lnTo>
                  <a:lnTo>
                    <a:pt x="197" y="287"/>
                  </a:lnTo>
                  <a:lnTo>
                    <a:pt x="197" y="286"/>
                  </a:lnTo>
                  <a:lnTo>
                    <a:pt x="198" y="286"/>
                  </a:lnTo>
                  <a:lnTo>
                    <a:pt x="198" y="285"/>
                  </a:lnTo>
                  <a:lnTo>
                    <a:pt x="199" y="284"/>
                  </a:lnTo>
                  <a:lnTo>
                    <a:pt x="199" y="283"/>
                  </a:lnTo>
                  <a:lnTo>
                    <a:pt x="200" y="282"/>
                  </a:lnTo>
                  <a:lnTo>
                    <a:pt x="201" y="281"/>
                  </a:lnTo>
                  <a:lnTo>
                    <a:pt x="201" y="280"/>
                  </a:lnTo>
                  <a:lnTo>
                    <a:pt x="202" y="279"/>
                  </a:lnTo>
                  <a:lnTo>
                    <a:pt x="203" y="278"/>
                  </a:lnTo>
                  <a:lnTo>
                    <a:pt x="204" y="277"/>
                  </a:lnTo>
                  <a:lnTo>
                    <a:pt x="205" y="276"/>
                  </a:lnTo>
                  <a:lnTo>
                    <a:pt x="206" y="275"/>
                  </a:lnTo>
                  <a:lnTo>
                    <a:pt x="207" y="274"/>
                  </a:lnTo>
                  <a:lnTo>
                    <a:pt x="208" y="273"/>
                  </a:lnTo>
                  <a:lnTo>
                    <a:pt x="209" y="272"/>
                  </a:lnTo>
                  <a:lnTo>
                    <a:pt x="209" y="271"/>
                  </a:lnTo>
                  <a:lnTo>
                    <a:pt x="210" y="271"/>
                  </a:lnTo>
                  <a:lnTo>
                    <a:pt x="211" y="270"/>
                  </a:lnTo>
                  <a:lnTo>
                    <a:pt x="211" y="269"/>
                  </a:lnTo>
                  <a:lnTo>
                    <a:pt x="212" y="268"/>
                  </a:lnTo>
                  <a:lnTo>
                    <a:pt x="212" y="267"/>
                  </a:lnTo>
                  <a:lnTo>
                    <a:pt x="213" y="266"/>
                  </a:lnTo>
                  <a:lnTo>
                    <a:pt x="213" y="265"/>
                  </a:lnTo>
                  <a:lnTo>
                    <a:pt x="213" y="264"/>
                  </a:lnTo>
                  <a:lnTo>
                    <a:pt x="213" y="263"/>
                  </a:lnTo>
                  <a:lnTo>
                    <a:pt x="212" y="263"/>
                  </a:lnTo>
                  <a:lnTo>
                    <a:pt x="212" y="262"/>
                  </a:lnTo>
                  <a:lnTo>
                    <a:pt x="212" y="261"/>
                  </a:lnTo>
                  <a:lnTo>
                    <a:pt x="211" y="261"/>
                  </a:lnTo>
                  <a:lnTo>
                    <a:pt x="211" y="260"/>
                  </a:lnTo>
                  <a:lnTo>
                    <a:pt x="210" y="260"/>
                  </a:lnTo>
                  <a:lnTo>
                    <a:pt x="209" y="259"/>
                  </a:lnTo>
                  <a:lnTo>
                    <a:pt x="209" y="258"/>
                  </a:lnTo>
                  <a:lnTo>
                    <a:pt x="208" y="258"/>
                  </a:lnTo>
                  <a:lnTo>
                    <a:pt x="207" y="257"/>
                  </a:lnTo>
                  <a:lnTo>
                    <a:pt x="206" y="257"/>
                  </a:lnTo>
                  <a:lnTo>
                    <a:pt x="205" y="256"/>
                  </a:lnTo>
                  <a:lnTo>
                    <a:pt x="204" y="256"/>
                  </a:lnTo>
                  <a:lnTo>
                    <a:pt x="204" y="255"/>
                  </a:lnTo>
                  <a:lnTo>
                    <a:pt x="203" y="255"/>
                  </a:lnTo>
                  <a:lnTo>
                    <a:pt x="203" y="254"/>
                  </a:lnTo>
                  <a:lnTo>
                    <a:pt x="202" y="254"/>
                  </a:lnTo>
                  <a:lnTo>
                    <a:pt x="202" y="253"/>
                  </a:lnTo>
                  <a:lnTo>
                    <a:pt x="202" y="252"/>
                  </a:lnTo>
                  <a:lnTo>
                    <a:pt x="203" y="252"/>
                  </a:lnTo>
                  <a:lnTo>
                    <a:pt x="204" y="252"/>
                  </a:lnTo>
                  <a:lnTo>
                    <a:pt x="205" y="252"/>
                  </a:lnTo>
                  <a:lnTo>
                    <a:pt x="206" y="252"/>
                  </a:lnTo>
                  <a:lnTo>
                    <a:pt x="207" y="252"/>
                  </a:lnTo>
                  <a:lnTo>
                    <a:pt x="208" y="252"/>
                  </a:lnTo>
                  <a:lnTo>
                    <a:pt x="209" y="252"/>
                  </a:lnTo>
                  <a:lnTo>
                    <a:pt x="210" y="252"/>
                  </a:lnTo>
                  <a:lnTo>
                    <a:pt x="211" y="251"/>
                  </a:lnTo>
                  <a:lnTo>
                    <a:pt x="212" y="251"/>
                  </a:lnTo>
                  <a:lnTo>
                    <a:pt x="213" y="251"/>
                  </a:lnTo>
                  <a:lnTo>
                    <a:pt x="214" y="251"/>
                  </a:lnTo>
                  <a:lnTo>
                    <a:pt x="215" y="251"/>
                  </a:lnTo>
                  <a:lnTo>
                    <a:pt x="215" y="250"/>
                  </a:lnTo>
                  <a:lnTo>
                    <a:pt x="216" y="250"/>
                  </a:lnTo>
                  <a:lnTo>
                    <a:pt x="217" y="249"/>
                  </a:lnTo>
                  <a:lnTo>
                    <a:pt x="218" y="248"/>
                  </a:lnTo>
                  <a:lnTo>
                    <a:pt x="218" y="247"/>
                  </a:lnTo>
                  <a:lnTo>
                    <a:pt x="219" y="246"/>
                  </a:lnTo>
                  <a:lnTo>
                    <a:pt x="220" y="245"/>
                  </a:lnTo>
                  <a:lnTo>
                    <a:pt x="220" y="244"/>
                  </a:lnTo>
                  <a:lnTo>
                    <a:pt x="220" y="243"/>
                  </a:lnTo>
                  <a:lnTo>
                    <a:pt x="220" y="242"/>
                  </a:lnTo>
                  <a:lnTo>
                    <a:pt x="221" y="241"/>
                  </a:lnTo>
                  <a:lnTo>
                    <a:pt x="221" y="239"/>
                  </a:lnTo>
                  <a:lnTo>
                    <a:pt x="221" y="237"/>
                  </a:lnTo>
                  <a:lnTo>
                    <a:pt x="222" y="236"/>
                  </a:lnTo>
                  <a:lnTo>
                    <a:pt x="222" y="234"/>
                  </a:lnTo>
                  <a:lnTo>
                    <a:pt x="223" y="232"/>
                  </a:lnTo>
                  <a:lnTo>
                    <a:pt x="223" y="231"/>
                  </a:lnTo>
                  <a:lnTo>
                    <a:pt x="223" y="230"/>
                  </a:lnTo>
                  <a:lnTo>
                    <a:pt x="223" y="229"/>
                  </a:lnTo>
                  <a:lnTo>
                    <a:pt x="223" y="228"/>
                  </a:lnTo>
                  <a:lnTo>
                    <a:pt x="223" y="227"/>
                  </a:lnTo>
                  <a:lnTo>
                    <a:pt x="223" y="226"/>
                  </a:lnTo>
                  <a:lnTo>
                    <a:pt x="223" y="225"/>
                  </a:lnTo>
                  <a:lnTo>
                    <a:pt x="223" y="224"/>
                  </a:lnTo>
                  <a:lnTo>
                    <a:pt x="224" y="223"/>
                  </a:lnTo>
                  <a:lnTo>
                    <a:pt x="224" y="222"/>
                  </a:lnTo>
                  <a:lnTo>
                    <a:pt x="224" y="221"/>
                  </a:lnTo>
                  <a:lnTo>
                    <a:pt x="225" y="221"/>
                  </a:lnTo>
                  <a:lnTo>
                    <a:pt x="226" y="220"/>
                  </a:lnTo>
                  <a:lnTo>
                    <a:pt x="227" y="220"/>
                  </a:lnTo>
                  <a:lnTo>
                    <a:pt x="228" y="220"/>
                  </a:lnTo>
                  <a:lnTo>
                    <a:pt x="229" y="220"/>
                  </a:lnTo>
                  <a:lnTo>
                    <a:pt x="230" y="220"/>
                  </a:lnTo>
                  <a:lnTo>
                    <a:pt x="231" y="220"/>
                  </a:lnTo>
                  <a:lnTo>
                    <a:pt x="231" y="221"/>
                  </a:lnTo>
                  <a:lnTo>
                    <a:pt x="232" y="221"/>
                  </a:lnTo>
                  <a:lnTo>
                    <a:pt x="232" y="222"/>
                  </a:lnTo>
                  <a:lnTo>
                    <a:pt x="233" y="223"/>
                  </a:lnTo>
                  <a:lnTo>
                    <a:pt x="233" y="224"/>
                  </a:lnTo>
                  <a:lnTo>
                    <a:pt x="234" y="225"/>
                  </a:lnTo>
                  <a:lnTo>
                    <a:pt x="234" y="226"/>
                  </a:lnTo>
                  <a:lnTo>
                    <a:pt x="235" y="227"/>
                  </a:lnTo>
                  <a:lnTo>
                    <a:pt x="235" y="228"/>
                  </a:lnTo>
                  <a:lnTo>
                    <a:pt x="236" y="229"/>
                  </a:lnTo>
                  <a:lnTo>
                    <a:pt x="236" y="230"/>
                  </a:lnTo>
                  <a:lnTo>
                    <a:pt x="237" y="231"/>
                  </a:lnTo>
                  <a:lnTo>
                    <a:pt x="238" y="232"/>
                  </a:lnTo>
                  <a:lnTo>
                    <a:pt x="238" y="233"/>
                  </a:lnTo>
                  <a:lnTo>
                    <a:pt x="239" y="233"/>
                  </a:lnTo>
                  <a:lnTo>
                    <a:pt x="239" y="234"/>
                  </a:lnTo>
                  <a:lnTo>
                    <a:pt x="240" y="234"/>
                  </a:lnTo>
                  <a:lnTo>
                    <a:pt x="240" y="235"/>
                  </a:lnTo>
                  <a:lnTo>
                    <a:pt x="241" y="235"/>
                  </a:lnTo>
                  <a:lnTo>
                    <a:pt x="242" y="235"/>
                  </a:lnTo>
                  <a:lnTo>
                    <a:pt x="243" y="235"/>
                  </a:lnTo>
                  <a:lnTo>
                    <a:pt x="244" y="234"/>
                  </a:lnTo>
                  <a:lnTo>
                    <a:pt x="245" y="233"/>
                  </a:lnTo>
                  <a:lnTo>
                    <a:pt x="245" y="232"/>
                  </a:lnTo>
                  <a:lnTo>
                    <a:pt x="245" y="231"/>
                  </a:lnTo>
                  <a:lnTo>
                    <a:pt x="246" y="230"/>
                  </a:lnTo>
                  <a:lnTo>
                    <a:pt x="246" y="229"/>
                  </a:lnTo>
                  <a:lnTo>
                    <a:pt x="247" y="227"/>
                  </a:lnTo>
                  <a:lnTo>
                    <a:pt x="247" y="226"/>
                  </a:lnTo>
                  <a:lnTo>
                    <a:pt x="248" y="225"/>
                  </a:lnTo>
                  <a:lnTo>
                    <a:pt x="248" y="224"/>
                  </a:lnTo>
                  <a:lnTo>
                    <a:pt x="249" y="223"/>
                  </a:lnTo>
                  <a:lnTo>
                    <a:pt x="249" y="222"/>
                  </a:lnTo>
                  <a:lnTo>
                    <a:pt x="250" y="221"/>
                  </a:lnTo>
                  <a:lnTo>
                    <a:pt x="250" y="220"/>
                  </a:lnTo>
                  <a:lnTo>
                    <a:pt x="251" y="218"/>
                  </a:lnTo>
                  <a:lnTo>
                    <a:pt x="251" y="217"/>
                  </a:lnTo>
                  <a:lnTo>
                    <a:pt x="252" y="217"/>
                  </a:lnTo>
                  <a:lnTo>
                    <a:pt x="252" y="216"/>
                  </a:lnTo>
                  <a:lnTo>
                    <a:pt x="252" y="215"/>
                  </a:lnTo>
                  <a:lnTo>
                    <a:pt x="252" y="214"/>
                  </a:lnTo>
                  <a:lnTo>
                    <a:pt x="253" y="214"/>
                  </a:lnTo>
                  <a:lnTo>
                    <a:pt x="253" y="213"/>
                  </a:lnTo>
                  <a:lnTo>
                    <a:pt x="253" y="212"/>
                  </a:lnTo>
                  <a:lnTo>
                    <a:pt x="253" y="211"/>
                  </a:lnTo>
                  <a:lnTo>
                    <a:pt x="253" y="210"/>
                  </a:lnTo>
                  <a:lnTo>
                    <a:pt x="253" y="209"/>
                  </a:lnTo>
                  <a:lnTo>
                    <a:pt x="253" y="208"/>
                  </a:lnTo>
                  <a:lnTo>
                    <a:pt x="253" y="207"/>
                  </a:lnTo>
                  <a:lnTo>
                    <a:pt x="253" y="206"/>
                  </a:lnTo>
                  <a:lnTo>
                    <a:pt x="253" y="205"/>
                  </a:lnTo>
                  <a:lnTo>
                    <a:pt x="253" y="204"/>
                  </a:lnTo>
                  <a:lnTo>
                    <a:pt x="252" y="203"/>
                  </a:lnTo>
                  <a:lnTo>
                    <a:pt x="252" y="202"/>
                  </a:lnTo>
                  <a:lnTo>
                    <a:pt x="251" y="201"/>
                  </a:lnTo>
                  <a:lnTo>
                    <a:pt x="251" y="200"/>
                  </a:lnTo>
                  <a:lnTo>
                    <a:pt x="250" y="199"/>
                  </a:lnTo>
                  <a:lnTo>
                    <a:pt x="249" y="198"/>
                  </a:lnTo>
                  <a:lnTo>
                    <a:pt x="248" y="198"/>
                  </a:lnTo>
                  <a:lnTo>
                    <a:pt x="248" y="197"/>
                  </a:lnTo>
                  <a:lnTo>
                    <a:pt x="247" y="197"/>
                  </a:lnTo>
                  <a:lnTo>
                    <a:pt x="246" y="196"/>
                  </a:lnTo>
                  <a:lnTo>
                    <a:pt x="245" y="196"/>
                  </a:lnTo>
                  <a:lnTo>
                    <a:pt x="244" y="195"/>
                  </a:lnTo>
                  <a:lnTo>
                    <a:pt x="243" y="195"/>
                  </a:lnTo>
                  <a:lnTo>
                    <a:pt x="242" y="195"/>
                  </a:lnTo>
                  <a:lnTo>
                    <a:pt x="241" y="194"/>
                  </a:lnTo>
                  <a:lnTo>
                    <a:pt x="240" y="194"/>
                  </a:lnTo>
                  <a:lnTo>
                    <a:pt x="239" y="194"/>
                  </a:lnTo>
                  <a:lnTo>
                    <a:pt x="239" y="193"/>
                  </a:lnTo>
                  <a:lnTo>
                    <a:pt x="238" y="193"/>
                  </a:lnTo>
                  <a:lnTo>
                    <a:pt x="237" y="192"/>
                  </a:lnTo>
                  <a:lnTo>
                    <a:pt x="237" y="191"/>
                  </a:lnTo>
                  <a:lnTo>
                    <a:pt x="238" y="190"/>
                  </a:lnTo>
                  <a:lnTo>
                    <a:pt x="239" y="190"/>
                  </a:lnTo>
                  <a:lnTo>
                    <a:pt x="239" y="189"/>
                  </a:lnTo>
                  <a:lnTo>
                    <a:pt x="240" y="189"/>
                  </a:lnTo>
                  <a:lnTo>
                    <a:pt x="241" y="189"/>
                  </a:lnTo>
                  <a:lnTo>
                    <a:pt x="242" y="188"/>
                  </a:lnTo>
                  <a:lnTo>
                    <a:pt x="243" y="188"/>
                  </a:lnTo>
                  <a:lnTo>
                    <a:pt x="244" y="188"/>
                  </a:lnTo>
                  <a:lnTo>
                    <a:pt x="245" y="188"/>
                  </a:lnTo>
                  <a:lnTo>
                    <a:pt x="246" y="188"/>
                  </a:lnTo>
                  <a:lnTo>
                    <a:pt x="247" y="189"/>
                  </a:lnTo>
                  <a:lnTo>
                    <a:pt x="248" y="189"/>
                  </a:lnTo>
                  <a:lnTo>
                    <a:pt x="249" y="189"/>
                  </a:lnTo>
                  <a:lnTo>
                    <a:pt x="250" y="189"/>
                  </a:lnTo>
                  <a:lnTo>
                    <a:pt x="251" y="190"/>
                  </a:lnTo>
                  <a:lnTo>
                    <a:pt x="252" y="190"/>
                  </a:lnTo>
                  <a:lnTo>
                    <a:pt x="253" y="190"/>
                  </a:lnTo>
                  <a:lnTo>
                    <a:pt x="254" y="189"/>
                  </a:lnTo>
                  <a:lnTo>
                    <a:pt x="255" y="189"/>
                  </a:lnTo>
                  <a:lnTo>
                    <a:pt x="255" y="188"/>
                  </a:lnTo>
                  <a:lnTo>
                    <a:pt x="255" y="187"/>
                  </a:lnTo>
                  <a:lnTo>
                    <a:pt x="256" y="186"/>
                  </a:lnTo>
                  <a:lnTo>
                    <a:pt x="256" y="185"/>
                  </a:lnTo>
                  <a:lnTo>
                    <a:pt x="256" y="184"/>
                  </a:lnTo>
                  <a:lnTo>
                    <a:pt x="256" y="183"/>
                  </a:lnTo>
                  <a:lnTo>
                    <a:pt x="256" y="182"/>
                  </a:lnTo>
                  <a:lnTo>
                    <a:pt x="256" y="181"/>
                  </a:lnTo>
                  <a:lnTo>
                    <a:pt x="256" y="179"/>
                  </a:lnTo>
                  <a:lnTo>
                    <a:pt x="256" y="178"/>
                  </a:lnTo>
                  <a:lnTo>
                    <a:pt x="256" y="176"/>
                  </a:lnTo>
                  <a:lnTo>
                    <a:pt x="256" y="175"/>
                  </a:lnTo>
                  <a:lnTo>
                    <a:pt x="255" y="174"/>
                  </a:lnTo>
                  <a:lnTo>
                    <a:pt x="255" y="173"/>
                  </a:lnTo>
                  <a:lnTo>
                    <a:pt x="255" y="172"/>
                  </a:lnTo>
                  <a:lnTo>
                    <a:pt x="255" y="171"/>
                  </a:lnTo>
                  <a:lnTo>
                    <a:pt x="255" y="170"/>
                  </a:lnTo>
                  <a:lnTo>
                    <a:pt x="254" y="170"/>
                  </a:lnTo>
                  <a:lnTo>
                    <a:pt x="254" y="169"/>
                  </a:lnTo>
                  <a:lnTo>
                    <a:pt x="254" y="168"/>
                  </a:lnTo>
                  <a:lnTo>
                    <a:pt x="253" y="168"/>
                  </a:lnTo>
                  <a:lnTo>
                    <a:pt x="253" y="167"/>
                  </a:lnTo>
                  <a:lnTo>
                    <a:pt x="252" y="166"/>
                  </a:lnTo>
                  <a:lnTo>
                    <a:pt x="251" y="165"/>
                  </a:lnTo>
                  <a:lnTo>
                    <a:pt x="250" y="165"/>
                  </a:lnTo>
                  <a:lnTo>
                    <a:pt x="250" y="164"/>
                  </a:lnTo>
                  <a:lnTo>
                    <a:pt x="248" y="164"/>
                  </a:lnTo>
                  <a:lnTo>
                    <a:pt x="247" y="163"/>
                  </a:lnTo>
                  <a:lnTo>
                    <a:pt x="246" y="162"/>
                  </a:lnTo>
                  <a:lnTo>
                    <a:pt x="246" y="161"/>
                  </a:lnTo>
                  <a:lnTo>
                    <a:pt x="245" y="161"/>
                  </a:lnTo>
                  <a:lnTo>
                    <a:pt x="246" y="160"/>
                  </a:lnTo>
                  <a:lnTo>
                    <a:pt x="246" y="159"/>
                  </a:lnTo>
                  <a:lnTo>
                    <a:pt x="247" y="159"/>
                  </a:lnTo>
                  <a:lnTo>
                    <a:pt x="247" y="158"/>
                  </a:lnTo>
                  <a:lnTo>
                    <a:pt x="248" y="158"/>
                  </a:lnTo>
                  <a:lnTo>
                    <a:pt x="248" y="157"/>
                  </a:lnTo>
                  <a:lnTo>
                    <a:pt x="249" y="157"/>
                  </a:lnTo>
                  <a:lnTo>
                    <a:pt x="249" y="156"/>
                  </a:lnTo>
                  <a:lnTo>
                    <a:pt x="248" y="156"/>
                  </a:lnTo>
                  <a:lnTo>
                    <a:pt x="247" y="156"/>
                  </a:lnTo>
                  <a:lnTo>
                    <a:pt x="246" y="156"/>
                  </a:lnTo>
                  <a:lnTo>
                    <a:pt x="245" y="157"/>
                  </a:lnTo>
                  <a:lnTo>
                    <a:pt x="244" y="157"/>
                  </a:lnTo>
                  <a:lnTo>
                    <a:pt x="243" y="157"/>
                  </a:lnTo>
                  <a:lnTo>
                    <a:pt x="242" y="157"/>
                  </a:lnTo>
                  <a:lnTo>
                    <a:pt x="241" y="157"/>
                  </a:lnTo>
                  <a:lnTo>
                    <a:pt x="240" y="157"/>
                  </a:lnTo>
                  <a:lnTo>
                    <a:pt x="239" y="157"/>
                  </a:lnTo>
                  <a:lnTo>
                    <a:pt x="238" y="157"/>
                  </a:lnTo>
                  <a:lnTo>
                    <a:pt x="238" y="156"/>
                  </a:lnTo>
                  <a:lnTo>
                    <a:pt x="237" y="156"/>
                  </a:lnTo>
                  <a:lnTo>
                    <a:pt x="237" y="155"/>
                  </a:lnTo>
                  <a:lnTo>
                    <a:pt x="237" y="154"/>
                  </a:lnTo>
                  <a:lnTo>
                    <a:pt x="237" y="153"/>
                  </a:lnTo>
                  <a:lnTo>
                    <a:pt x="236" y="153"/>
                  </a:lnTo>
                  <a:lnTo>
                    <a:pt x="236" y="152"/>
                  </a:lnTo>
                  <a:lnTo>
                    <a:pt x="237" y="152"/>
                  </a:lnTo>
                  <a:lnTo>
                    <a:pt x="237" y="151"/>
                  </a:lnTo>
                  <a:lnTo>
                    <a:pt x="237" y="150"/>
                  </a:lnTo>
                  <a:lnTo>
                    <a:pt x="237" y="149"/>
                  </a:lnTo>
                  <a:lnTo>
                    <a:pt x="238" y="148"/>
                  </a:lnTo>
                  <a:lnTo>
                    <a:pt x="238" y="147"/>
                  </a:lnTo>
                  <a:lnTo>
                    <a:pt x="238" y="146"/>
                  </a:lnTo>
                  <a:lnTo>
                    <a:pt x="239" y="146"/>
                  </a:lnTo>
                  <a:lnTo>
                    <a:pt x="239" y="145"/>
                  </a:lnTo>
                  <a:lnTo>
                    <a:pt x="240" y="145"/>
                  </a:lnTo>
                  <a:lnTo>
                    <a:pt x="240" y="144"/>
                  </a:lnTo>
                  <a:lnTo>
                    <a:pt x="241" y="144"/>
                  </a:lnTo>
                  <a:lnTo>
                    <a:pt x="242" y="144"/>
                  </a:lnTo>
                  <a:lnTo>
                    <a:pt x="243" y="144"/>
                  </a:lnTo>
                  <a:lnTo>
                    <a:pt x="244" y="144"/>
                  </a:lnTo>
                  <a:lnTo>
                    <a:pt x="245" y="144"/>
                  </a:lnTo>
                  <a:lnTo>
                    <a:pt x="246" y="145"/>
                  </a:lnTo>
                  <a:lnTo>
                    <a:pt x="247" y="145"/>
                  </a:lnTo>
                  <a:lnTo>
                    <a:pt x="249" y="146"/>
                  </a:lnTo>
                  <a:lnTo>
                    <a:pt x="250" y="146"/>
                  </a:lnTo>
                  <a:lnTo>
                    <a:pt x="250" y="147"/>
                  </a:lnTo>
                  <a:lnTo>
                    <a:pt x="251" y="147"/>
                  </a:lnTo>
                  <a:lnTo>
                    <a:pt x="252" y="147"/>
                  </a:lnTo>
                  <a:lnTo>
                    <a:pt x="253" y="148"/>
                  </a:lnTo>
                  <a:lnTo>
                    <a:pt x="253" y="147"/>
                  </a:lnTo>
                  <a:lnTo>
                    <a:pt x="254" y="147"/>
                  </a:lnTo>
                  <a:lnTo>
                    <a:pt x="255" y="147"/>
                  </a:lnTo>
                  <a:lnTo>
                    <a:pt x="255" y="146"/>
                  </a:lnTo>
                  <a:lnTo>
                    <a:pt x="256" y="146"/>
                  </a:lnTo>
                  <a:lnTo>
                    <a:pt x="257" y="145"/>
                  </a:lnTo>
                  <a:lnTo>
                    <a:pt x="257" y="144"/>
                  </a:lnTo>
                  <a:lnTo>
                    <a:pt x="258" y="144"/>
                  </a:lnTo>
                  <a:lnTo>
                    <a:pt x="259" y="143"/>
                  </a:lnTo>
                  <a:lnTo>
                    <a:pt x="259" y="142"/>
                  </a:lnTo>
                  <a:lnTo>
                    <a:pt x="260" y="142"/>
                  </a:lnTo>
                  <a:lnTo>
                    <a:pt x="260" y="141"/>
                  </a:lnTo>
                  <a:lnTo>
                    <a:pt x="261" y="141"/>
                  </a:lnTo>
                  <a:lnTo>
                    <a:pt x="262" y="141"/>
                  </a:lnTo>
                  <a:lnTo>
                    <a:pt x="263" y="140"/>
                  </a:lnTo>
                  <a:lnTo>
                    <a:pt x="264" y="140"/>
                  </a:lnTo>
                  <a:lnTo>
                    <a:pt x="265" y="140"/>
                  </a:lnTo>
                  <a:lnTo>
                    <a:pt x="266" y="140"/>
                  </a:lnTo>
                  <a:lnTo>
                    <a:pt x="267" y="140"/>
                  </a:lnTo>
                  <a:lnTo>
                    <a:pt x="268" y="140"/>
                  </a:lnTo>
                  <a:lnTo>
                    <a:pt x="269" y="140"/>
                  </a:lnTo>
                  <a:lnTo>
                    <a:pt x="270" y="140"/>
                  </a:lnTo>
                  <a:lnTo>
                    <a:pt x="271" y="140"/>
                  </a:lnTo>
                  <a:lnTo>
                    <a:pt x="272" y="140"/>
                  </a:lnTo>
                  <a:lnTo>
                    <a:pt x="272" y="139"/>
                  </a:lnTo>
                  <a:lnTo>
                    <a:pt x="273" y="139"/>
                  </a:lnTo>
                  <a:lnTo>
                    <a:pt x="273" y="138"/>
                  </a:lnTo>
                  <a:lnTo>
                    <a:pt x="273" y="137"/>
                  </a:lnTo>
                  <a:lnTo>
                    <a:pt x="272" y="137"/>
                  </a:lnTo>
                  <a:lnTo>
                    <a:pt x="272" y="136"/>
                  </a:lnTo>
                  <a:lnTo>
                    <a:pt x="272" y="135"/>
                  </a:lnTo>
                  <a:lnTo>
                    <a:pt x="271" y="134"/>
                  </a:lnTo>
                  <a:lnTo>
                    <a:pt x="270" y="133"/>
                  </a:lnTo>
                  <a:lnTo>
                    <a:pt x="269" y="132"/>
                  </a:lnTo>
                  <a:lnTo>
                    <a:pt x="268" y="130"/>
                  </a:lnTo>
                  <a:lnTo>
                    <a:pt x="268" y="129"/>
                  </a:lnTo>
                  <a:lnTo>
                    <a:pt x="267" y="128"/>
                  </a:lnTo>
                  <a:lnTo>
                    <a:pt x="267" y="127"/>
                  </a:lnTo>
                  <a:lnTo>
                    <a:pt x="266" y="127"/>
                  </a:lnTo>
                  <a:lnTo>
                    <a:pt x="266" y="126"/>
                  </a:lnTo>
                  <a:lnTo>
                    <a:pt x="266" y="125"/>
                  </a:lnTo>
                  <a:lnTo>
                    <a:pt x="265" y="124"/>
                  </a:lnTo>
                  <a:lnTo>
                    <a:pt x="265" y="123"/>
                  </a:lnTo>
                  <a:lnTo>
                    <a:pt x="265" y="122"/>
                  </a:lnTo>
                  <a:lnTo>
                    <a:pt x="265" y="121"/>
                  </a:lnTo>
                  <a:lnTo>
                    <a:pt x="265" y="120"/>
                  </a:lnTo>
                  <a:lnTo>
                    <a:pt x="265" y="119"/>
                  </a:lnTo>
                  <a:lnTo>
                    <a:pt x="265" y="118"/>
                  </a:lnTo>
                  <a:lnTo>
                    <a:pt x="265" y="117"/>
                  </a:lnTo>
                  <a:lnTo>
                    <a:pt x="265" y="116"/>
                  </a:lnTo>
                  <a:lnTo>
                    <a:pt x="265" y="115"/>
                  </a:lnTo>
                  <a:lnTo>
                    <a:pt x="265" y="114"/>
                  </a:lnTo>
                  <a:lnTo>
                    <a:pt x="266" y="112"/>
                  </a:lnTo>
                  <a:lnTo>
                    <a:pt x="266" y="111"/>
                  </a:lnTo>
                  <a:lnTo>
                    <a:pt x="266" y="110"/>
                  </a:lnTo>
                  <a:lnTo>
                    <a:pt x="266" y="109"/>
                  </a:lnTo>
                  <a:lnTo>
                    <a:pt x="266" y="108"/>
                  </a:lnTo>
                  <a:lnTo>
                    <a:pt x="266" y="107"/>
                  </a:lnTo>
                  <a:lnTo>
                    <a:pt x="266" y="106"/>
                  </a:lnTo>
                  <a:lnTo>
                    <a:pt x="265" y="106"/>
                  </a:lnTo>
                  <a:lnTo>
                    <a:pt x="265" y="105"/>
                  </a:lnTo>
                  <a:lnTo>
                    <a:pt x="264" y="104"/>
                  </a:lnTo>
                  <a:lnTo>
                    <a:pt x="263" y="104"/>
                  </a:lnTo>
                  <a:lnTo>
                    <a:pt x="263" y="103"/>
                  </a:lnTo>
                  <a:lnTo>
                    <a:pt x="262" y="103"/>
                  </a:lnTo>
                  <a:lnTo>
                    <a:pt x="261" y="103"/>
                  </a:lnTo>
                  <a:lnTo>
                    <a:pt x="260" y="103"/>
                  </a:lnTo>
                  <a:lnTo>
                    <a:pt x="259" y="103"/>
                  </a:lnTo>
                  <a:lnTo>
                    <a:pt x="258" y="103"/>
                  </a:lnTo>
                  <a:lnTo>
                    <a:pt x="257" y="103"/>
                  </a:lnTo>
                  <a:lnTo>
                    <a:pt x="256" y="103"/>
                  </a:lnTo>
                  <a:lnTo>
                    <a:pt x="255" y="104"/>
                  </a:lnTo>
                  <a:lnTo>
                    <a:pt x="254" y="105"/>
                  </a:lnTo>
                  <a:lnTo>
                    <a:pt x="253" y="106"/>
                  </a:lnTo>
                  <a:lnTo>
                    <a:pt x="253" y="107"/>
                  </a:lnTo>
                  <a:lnTo>
                    <a:pt x="252" y="107"/>
                  </a:lnTo>
                  <a:lnTo>
                    <a:pt x="252" y="108"/>
                  </a:lnTo>
                  <a:lnTo>
                    <a:pt x="252" y="109"/>
                  </a:lnTo>
                  <a:lnTo>
                    <a:pt x="252" y="110"/>
                  </a:lnTo>
                  <a:lnTo>
                    <a:pt x="251" y="111"/>
                  </a:lnTo>
                  <a:lnTo>
                    <a:pt x="251" y="112"/>
                  </a:lnTo>
                  <a:lnTo>
                    <a:pt x="250" y="113"/>
                  </a:lnTo>
                  <a:lnTo>
                    <a:pt x="249" y="114"/>
                  </a:lnTo>
                  <a:lnTo>
                    <a:pt x="248" y="115"/>
                  </a:lnTo>
                  <a:lnTo>
                    <a:pt x="247" y="116"/>
                  </a:lnTo>
                  <a:lnTo>
                    <a:pt x="246" y="116"/>
                  </a:lnTo>
                  <a:lnTo>
                    <a:pt x="245" y="117"/>
                  </a:lnTo>
                  <a:lnTo>
                    <a:pt x="244" y="117"/>
                  </a:lnTo>
                  <a:lnTo>
                    <a:pt x="243" y="118"/>
                  </a:lnTo>
                  <a:lnTo>
                    <a:pt x="242" y="118"/>
                  </a:lnTo>
                  <a:lnTo>
                    <a:pt x="241" y="118"/>
                  </a:lnTo>
                  <a:lnTo>
                    <a:pt x="240" y="119"/>
                  </a:lnTo>
                  <a:lnTo>
                    <a:pt x="239" y="119"/>
                  </a:lnTo>
                  <a:lnTo>
                    <a:pt x="238" y="120"/>
                  </a:lnTo>
                  <a:lnTo>
                    <a:pt x="237" y="120"/>
                  </a:lnTo>
                  <a:lnTo>
                    <a:pt x="236" y="121"/>
                  </a:lnTo>
                  <a:lnTo>
                    <a:pt x="235" y="121"/>
                  </a:lnTo>
                  <a:lnTo>
                    <a:pt x="234" y="122"/>
                  </a:lnTo>
                  <a:lnTo>
                    <a:pt x="233" y="123"/>
                  </a:lnTo>
                  <a:lnTo>
                    <a:pt x="232" y="123"/>
                  </a:lnTo>
                  <a:lnTo>
                    <a:pt x="232" y="124"/>
                  </a:lnTo>
                  <a:lnTo>
                    <a:pt x="231" y="124"/>
                  </a:lnTo>
                  <a:lnTo>
                    <a:pt x="230" y="124"/>
                  </a:lnTo>
                  <a:lnTo>
                    <a:pt x="229" y="123"/>
                  </a:lnTo>
                  <a:lnTo>
                    <a:pt x="229" y="122"/>
                  </a:lnTo>
                  <a:lnTo>
                    <a:pt x="229" y="121"/>
                  </a:lnTo>
                  <a:lnTo>
                    <a:pt x="229" y="120"/>
                  </a:lnTo>
                  <a:lnTo>
                    <a:pt x="229" y="119"/>
                  </a:lnTo>
                  <a:lnTo>
                    <a:pt x="230" y="119"/>
                  </a:lnTo>
                  <a:lnTo>
                    <a:pt x="230" y="118"/>
                  </a:lnTo>
                  <a:lnTo>
                    <a:pt x="230" y="117"/>
                  </a:lnTo>
                  <a:lnTo>
                    <a:pt x="231" y="117"/>
                  </a:lnTo>
                  <a:lnTo>
                    <a:pt x="231" y="116"/>
                  </a:lnTo>
                  <a:lnTo>
                    <a:pt x="232" y="116"/>
                  </a:lnTo>
                  <a:lnTo>
                    <a:pt x="232" y="115"/>
                  </a:lnTo>
                  <a:lnTo>
                    <a:pt x="233" y="115"/>
                  </a:lnTo>
                  <a:lnTo>
                    <a:pt x="234" y="115"/>
                  </a:lnTo>
                  <a:lnTo>
                    <a:pt x="235" y="114"/>
                  </a:lnTo>
                  <a:lnTo>
                    <a:pt x="236" y="114"/>
                  </a:lnTo>
                  <a:lnTo>
                    <a:pt x="238" y="113"/>
                  </a:lnTo>
                  <a:lnTo>
                    <a:pt x="240" y="113"/>
                  </a:lnTo>
                  <a:lnTo>
                    <a:pt x="241" y="113"/>
                  </a:lnTo>
                  <a:lnTo>
                    <a:pt x="242" y="112"/>
                  </a:lnTo>
                  <a:lnTo>
                    <a:pt x="243" y="112"/>
                  </a:lnTo>
                  <a:lnTo>
                    <a:pt x="244" y="112"/>
                  </a:lnTo>
                  <a:lnTo>
                    <a:pt x="245" y="111"/>
                  </a:lnTo>
                  <a:lnTo>
                    <a:pt x="246" y="110"/>
                  </a:lnTo>
                  <a:lnTo>
                    <a:pt x="247" y="110"/>
                  </a:lnTo>
                  <a:lnTo>
                    <a:pt x="247" y="109"/>
                  </a:lnTo>
                  <a:lnTo>
                    <a:pt x="248" y="109"/>
                  </a:lnTo>
                  <a:lnTo>
                    <a:pt x="249" y="108"/>
                  </a:lnTo>
                  <a:lnTo>
                    <a:pt x="249" y="107"/>
                  </a:lnTo>
                  <a:lnTo>
                    <a:pt x="250" y="107"/>
                  </a:lnTo>
                  <a:lnTo>
                    <a:pt x="250" y="106"/>
                  </a:lnTo>
                  <a:lnTo>
                    <a:pt x="250" y="105"/>
                  </a:lnTo>
                  <a:lnTo>
                    <a:pt x="251" y="105"/>
                  </a:lnTo>
                  <a:lnTo>
                    <a:pt x="251" y="104"/>
                  </a:lnTo>
                  <a:lnTo>
                    <a:pt x="252" y="102"/>
                  </a:lnTo>
                  <a:lnTo>
                    <a:pt x="252" y="101"/>
                  </a:lnTo>
                  <a:lnTo>
                    <a:pt x="253" y="99"/>
                  </a:lnTo>
                  <a:lnTo>
                    <a:pt x="254" y="98"/>
                  </a:lnTo>
                  <a:lnTo>
                    <a:pt x="254" y="97"/>
                  </a:lnTo>
                  <a:lnTo>
                    <a:pt x="254" y="96"/>
                  </a:lnTo>
                  <a:lnTo>
                    <a:pt x="255" y="95"/>
                  </a:lnTo>
                  <a:lnTo>
                    <a:pt x="256" y="94"/>
                  </a:lnTo>
                  <a:lnTo>
                    <a:pt x="256" y="93"/>
                  </a:lnTo>
                  <a:lnTo>
                    <a:pt x="257" y="93"/>
                  </a:lnTo>
                  <a:lnTo>
                    <a:pt x="258" y="92"/>
                  </a:lnTo>
                  <a:lnTo>
                    <a:pt x="259" y="91"/>
                  </a:lnTo>
                  <a:lnTo>
                    <a:pt x="260" y="91"/>
                  </a:lnTo>
                  <a:lnTo>
                    <a:pt x="261" y="90"/>
                  </a:lnTo>
                  <a:lnTo>
                    <a:pt x="263" y="89"/>
                  </a:lnTo>
                  <a:lnTo>
                    <a:pt x="264" y="88"/>
                  </a:lnTo>
                  <a:lnTo>
                    <a:pt x="265" y="88"/>
                  </a:lnTo>
                  <a:lnTo>
                    <a:pt x="266" y="88"/>
                  </a:lnTo>
                  <a:lnTo>
                    <a:pt x="267" y="87"/>
                  </a:lnTo>
                  <a:lnTo>
                    <a:pt x="268" y="86"/>
                  </a:lnTo>
                  <a:lnTo>
                    <a:pt x="269" y="86"/>
                  </a:lnTo>
                  <a:lnTo>
                    <a:pt x="269" y="85"/>
                  </a:lnTo>
                  <a:lnTo>
                    <a:pt x="270" y="84"/>
                  </a:lnTo>
                  <a:lnTo>
                    <a:pt x="271" y="83"/>
                  </a:lnTo>
                  <a:lnTo>
                    <a:pt x="271" y="82"/>
                  </a:lnTo>
                  <a:lnTo>
                    <a:pt x="272" y="81"/>
                  </a:lnTo>
                  <a:lnTo>
                    <a:pt x="271" y="81"/>
                  </a:lnTo>
                  <a:lnTo>
                    <a:pt x="271" y="80"/>
                  </a:lnTo>
                  <a:lnTo>
                    <a:pt x="270" y="80"/>
                  </a:lnTo>
                  <a:lnTo>
                    <a:pt x="269" y="80"/>
                  </a:lnTo>
                  <a:lnTo>
                    <a:pt x="268" y="80"/>
                  </a:lnTo>
                  <a:lnTo>
                    <a:pt x="267" y="81"/>
                  </a:lnTo>
                  <a:lnTo>
                    <a:pt x="266" y="81"/>
                  </a:lnTo>
                  <a:lnTo>
                    <a:pt x="265" y="81"/>
                  </a:lnTo>
                  <a:lnTo>
                    <a:pt x="263" y="82"/>
                  </a:lnTo>
                  <a:lnTo>
                    <a:pt x="262" y="82"/>
                  </a:lnTo>
                  <a:lnTo>
                    <a:pt x="260" y="82"/>
                  </a:lnTo>
                  <a:lnTo>
                    <a:pt x="258" y="82"/>
                  </a:lnTo>
                  <a:lnTo>
                    <a:pt x="257" y="82"/>
                  </a:lnTo>
                  <a:lnTo>
                    <a:pt x="257" y="83"/>
                  </a:lnTo>
                  <a:lnTo>
                    <a:pt x="256" y="82"/>
                  </a:lnTo>
                  <a:lnTo>
                    <a:pt x="255" y="82"/>
                  </a:lnTo>
                  <a:lnTo>
                    <a:pt x="254" y="82"/>
                  </a:lnTo>
                  <a:lnTo>
                    <a:pt x="253" y="82"/>
                  </a:lnTo>
                  <a:lnTo>
                    <a:pt x="252" y="82"/>
                  </a:lnTo>
                  <a:lnTo>
                    <a:pt x="251" y="82"/>
                  </a:lnTo>
                  <a:lnTo>
                    <a:pt x="250" y="81"/>
                  </a:lnTo>
                  <a:lnTo>
                    <a:pt x="249" y="81"/>
                  </a:lnTo>
                  <a:lnTo>
                    <a:pt x="247" y="80"/>
                  </a:lnTo>
                  <a:lnTo>
                    <a:pt x="246" y="80"/>
                  </a:lnTo>
                  <a:lnTo>
                    <a:pt x="244" y="79"/>
                  </a:lnTo>
                  <a:lnTo>
                    <a:pt x="243" y="79"/>
                  </a:lnTo>
                  <a:lnTo>
                    <a:pt x="241" y="78"/>
                  </a:lnTo>
                  <a:lnTo>
                    <a:pt x="240" y="78"/>
                  </a:lnTo>
                  <a:lnTo>
                    <a:pt x="238" y="77"/>
                  </a:lnTo>
                  <a:lnTo>
                    <a:pt x="237" y="77"/>
                  </a:lnTo>
                  <a:lnTo>
                    <a:pt x="235" y="76"/>
                  </a:lnTo>
                  <a:lnTo>
                    <a:pt x="233" y="75"/>
                  </a:lnTo>
                  <a:lnTo>
                    <a:pt x="232" y="75"/>
                  </a:lnTo>
                  <a:lnTo>
                    <a:pt x="229" y="73"/>
                  </a:lnTo>
                  <a:lnTo>
                    <a:pt x="226" y="71"/>
                  </a:lnTo>
                  <a:lnTo>
                    <a:pt x="223" y="70"/>
                  </a:lnTo>
                  <a:lnTo>
                    <a:pt x="222" y="69"/>
                  </a:lnTo>
                  <a:lnTo>
                    <a:pt x="220" y="68"/>
                  </a:lnTo>
                  <a:lnTo>
                    <a:pt x="219" y="68"/>
                  </a:lnTo>
                  <a:lnTo>
                    <a:pt x="217" y="67"/>
                  </a:lnTo>
                  <a:lnTo>
                    <a:pt x="216" y="67"/>
                  </a:lnTo>
                  <a:lnTo>
                    <a:pt x="215" y="66"/>
                  </a:lnTo>
                  <a:lnTo>
                    <a:pt x="211" y="65"/>
                  </a:lnTo>
                  <a:lnTo>
                    <a:pt x="210" y="64"/>
                  </a:lnTo>
                  <a:lnTo>
                    <a:pt x="208" y="64"/>
                  </a:lnTo>
                  <a:lnTo>
                    <a:pt x="206" y="63"/>
                  </a:lnTo>
                  <a:lnTo>
                    <a:pt x="205" y="62"/>
                  </a:lnTo>
                  <a:lnTo>
                    <a:pt x="204" y="62"/>
                  </a:lnTo>
                  <a:lnTo>
                    <a:pt x="203" y="62"/>
                  </a:lnTo>
                  <a:lnTo>
                    <a:pt x="203" y="61"/>
                  </a:lnTo>
                  <a:lnTo>
                    <a:pt x="202" y="61"/>
                  </a:lnTo>
                  <a:lnTo>
                    <a:pt x="201" y="61"/>
                  </a:lnTo>
                  <a:lnTo>
                    <a:pt x="201" y="60"/>
                  </a:lnTo>
                  <a:lnTo>
                    <a:pt x="200" y="59"/>
                  </a:lnTo>
                  <a:lnTo>
                    <a:pt x="199" y="59"/>
                  </a:lnTo>
                  <a:lnTo>
                    <a:pt x="198" y="58"/>
                  </a:lnTo>
                  <a:lnTo>
                    <a:pt x="198" y="57"/>
                  </a:lnTo>
                  <a:lnTo>
                    <a:pt x="197" y="56"/>
                  </a:lnTo>
                  <a:lnTo>
                    <a:pt x="196" y="56"/>
                  </a:lnTo>
                  <a:lnTo>
                    <a:pt x="196" y="55"/>
                  </a:lnTo>
                  <a:lnTo>
                    <a:pt x="196" y="54"/>
                  </a:lnTo>
                  <a:lnTo>
                    <a:pt x="195" y="54"/>
                  </a:lnTo>
                  <a:lnTo>
                    <a:pt x="195" y="53"/>
                  </a:lnTo>
                  <a:lnTo>
                    <a:pt x="194" y="52"/>
                  </a:lnTo>
                  <a:lnTo>
                    <a:pt x="194" y="51"/>
                  </a:lnTo>
                  <a:lnTo>
                    <a:pt x="194" y="50"/>
                  </a:lnTo>
                  <a:lnTo>
                    <a:pt x="194" y="49"/>
                  </a:lnTo>
                  <a:lnTo>
                    <a:pt x="194" y="48"/>
                  </a:lnTo>
                  <a:lnTo>
                    <a:pt x="194" y="47"/>
                  </a:lnTo>
                  <a:lnTo>
                    <a:pt x="194" y="46"/>
                  </a:lnTo>
                  <a:lnTo>
                    <a:pt x="194" y="45"/>
                  </a:lnTo>
                  <a:lnTo>
                    <a:pt x="195" y="44"/>
                  </a:lnTo>
                  <a:lnTo>
                    <a:pt x="195" y="43"/>
                  </a:lnTo>
                  <a:lnTo>
                    <a:pt x="196" y="43"/>
                  </a:lnTo>
                  <a:lnTo>
                    <a:pt x="196" y="42"/>
                  </a:lnTo>
                  <a:lnTo>
                    <a:pt x="196" y="41"/>
                  </a:lnTo>
                  <a:lnTo>
                    <a:pt x="197" y="41"/>
                  </a:lnTo>
                  <a:lnTo>
                    <a:pt x="198" y="40"/>
                  </a:lnTo>
                  <a:lnTo>
                    <a:pt x="199" y="39"/>
                  </a:lnTo>
                  <a:lnTo>
                    <a:pt x="200" y="38"/>
                  </a:lnTo>
                  <a:lnTo>
                    <a:pt x="201" y="37"/>
                  </a:lnTo>
                  <a:lnTo>
                    <a:pt x="203" y="36"/>
                  </a:lnTo>
                  <a:lnTo>
                    <a:pt x="204" y="34"/>
                  </a:lnTo>
                  <a:lnTo>
                    <a:pt x="205" y="33"/>
                  </a:lnTo>
                  <a:lnTo>
                    <a:pt x="206" y="33"/>
                  </a:lnTo>
                  <a:lnTo>
                    <a:pt x="206" y="32"/>
                  </a:lnTo>
                  <a:lnTo>
                    <a:pt x="207" y="32"/>
                  </a:lnTo>
                  <a:lnTo>
                    <a:pt x="208" y="32"/>
                  </a:lnTo>
                  <a:lnTo>
                    <a:pt x="209" y="31"/>
                  </a:lnTo>
                  <a:lnTo>
                    <a:pt x="210" y="30"/>
                  </a:lnTo>
                  <a:lnTo>
                    <a:pt x="211" y="30"/>
                  </a:lnTo>
                  <a:lnTo>
                    <a:pt x="212" y="30"/>
                  </a:lnTo>
                  <a:lnTo>
                    <a:pt x="213" y="30"/>
                  </a:lnTo>
                  <a:lnTo>
                    <a:pt x="214" y="29"/>
                  </a:lnTo>
                  <a:lnTo>
                    <a:pt x="215" y="29"/>
                  </a:lnTo>
                  <a:lnTo>
                    <a:pt x="216" y="29"/>
                  </a:lnTo>
                  <a:lnTo>
                    <a:pt x="217" y="29"/>
                  </a:lnTo>
                  <a:lnTo>
                    <a:pt x="218" y="28"/>
                  </a:lnTo>
                  <a:close/>
                </a:path>
              </a:pathLst>
            </a:custGeom>
            <a:grpFill/>
            <a:ln w="9525">
              <a:solidFill>
                <a:schemeClr val="accent2">
                  <a:lumMod val="20000"/>
                  <a:lumOff val="80000"/>
                </a:schemeClr>
              </a:solidFill>
              <a:prstDash val="sysDot"/>
              <a:round/>
            </a:ln>
          </p:spPr>
          <p:txBody>
            <a:bodyPr/>
            <a:lstStyle/>
            <a:p>
              <a:endParaRPr lang="zh-CN" altLang="en-US" kern="0" dirty="0">
                <a:solidFill>
                  <a:prstClr val="black"/>
                </a:solidFill>
                <a:ea typeface="微软雅黑" panose="020B0503020204020204" charset="-122"/>
              </a:endParaRPr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" y="0"/>
            <a:ext cx="6857767" cy="12084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e08ba761-1041-42ae-af65-4b6abefe3329}"/>
  <p:tag name="TABLE_EMPHASIZE_COLOR" val="16346504"/>
  <p:tag name="TABLE_SKINIDX" val="1"/>
  <p:tag name="TABLE_COLORIDX" val="1"/>
  <p:tag name="TABLE_COLOR_RGB" val="0x000000*0xFFFFFF*0x212121*0xFFFFFF*0xF96D88*0xEFB6A5*0xF4D0B8*0xFFB092*0xFDE2B3*0xC34D6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84a074b2-eb0a-42a8-ba1e-8257d64630cb}"/>
  <p:tag name="TABLE_EMPHASIZE_COLOR" val="16346504"/>
  <p:tag name="TABLE_SKINIDX" val="1"/>
  <p:tag name="TABLE_COLORIDX" val="1"/>
  <p:tag name="TABLE_COLOR_RGB" val="0x000000*0xFFFFFF*0x212121*0xFFFFFF*0xF96D88*0xEFB6A5*0xF4D0B8*0xFFB092*0xFDE2B3*0xC34D6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3b440dbb-930e-411a-99a6-9443862a7190}"/>
  <p:tag name="TABLE_EMPHASIZE_COLOR" val="16346504"/>
  <p:tag name="TABLE_SKINIDX" val="1"/>
  <p:tag name="TABLE_COLORIDX" val="1"/>
  <p:tag name="TABLE_COLOR_RGB" val="0x000000*0xFFFFFF*0x212121*0xFFFFFF*0xF96D88*0xEFB6A5*0xF4D0B8*0xFFB092*0xFDE2B3*0xC34D6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577b1d20-9b2e-432d-8938-d16c9dc766cc}"/>
  <p:tag name="TABLE_ENDDRAG_ORIGIN_RECT" val="473*491"/>
  <p:tag name="TABLE_ENDDRAG_RECT" val="33*128*473*49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28304853-24bf-4c18-b1e4-c5b8f7973757}"/>
  <p:tag name="TABLE_EMPHASIZE_COLOR" val="240117"/>
  <p:tag name="TABLE_SKINIDX" val="0"/>
  <p:tag name="TABLE_COLORIDX" val="2"/>
  <p:tag name="TABLE_COLOR_RGB" val="0x000000*0xFFFFFF*0x212121*0xFFFFFF*0x03A9F5*0x00BCD5*0x009788*0x4CB050*0x8CC34B*0xCDDC39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054487"/>
        </a:solidFill>
        <a:ln w="25400" cmpd="sng">
          <a:solidFill>
            <a:srgbClr val="FFFFFF"/>
          </a:solidFill>
          <a:miter lim="800000"/>
        </a:ln>
      </a:spPr>
      <a:bodyPr lIns="776478" tIns="361951" rIns="1776222" bIns="2536189" anchor="ctr"/>
      <a:lstStyle>
        <a:defPPr marL="0" marR="0" indent="0" algn="ctr" defTabSz="914400" eaLnBrk="1" fontAlgn="auto" latinLnBrk="0" hangingPunct="1">
          <a:lnSpc>
            <a:spcPct val="90000"/>
          </a:lnSpc>
          <a:spcBef>
            <a:spcPts val="0"/>
          </a:spcBef>
          <a:spcAft>
            <a:spcPct val="35000"/>
          </a:spcAft>
          <a:buClrTx/>
          <a:buSzTx/>
          <a:buFontTx/>
          <a:buNone/>
          <a:defRPr kumimoji="0" sz="2900" b="0" i="0" u="none" strike="noStrike" kern="0" cap="none" spc="0" normalizeH="0" baseline="0" noProof="0" dirty="0" smtClean="0">
            <a:ln>
              <a:noFill/>
            </a:ln>
            <a:solidFill>
              <a:srgbClr val="FFFFFF"/>
            </a:solidFill>
            <a:effectLst/>
            <a:uLnTx/>
            <a:uFillTx/>
            <a:sym typeface="宋体" panose="02010600030101010101" pitchFamily="2" charset="-122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1510</Words>
  <Application>Microsoft Office PowerPoint</Application>
  <PresentationFormat>自定义</PresentationFormat>
  <Paragraphs>272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方正黑体简体</vt:lpstr>
      <vt:lpstr>宋体</vt:lpstr>
      <vt:lpstr>微软雅黑</vt:lpstr>
      <vt:lpstr>Arial</vt:lpstr>
      <vt:lpstr>Calibri</vt:lpstr>
      <vt:lpstr>Times New Roman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baiinfo</dc:creator>
  <cp:lastModifiedBy>baiinfo</cp:lastModifiedBy>
  <cp:revision>87</cp:revision>
  <dcterms:created xsi:type="dcterms:W3CDTF">2021-03-24T09:32:00Z</dcterms:created>
  <dcterms:modified xsi:type="dcterms:W3CDTF">2021-12-30T05:33:01Z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D886578A162445EFB820087A4731AE30</vt:lpwstr>
  </property>
  <property fmtid="{D5CDD505-2E9C-101B-9397-08002B2CF9AE}" pid="3" name="KSOProductBuildVer">
    <vt:lpwstr>2052-11.1.0.11194</vt:lpwstr>
  </property>
</Properties>
</file>